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4.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handoutMasterIdLst>
    <p:handoutMasterId r:id="rId78"/>
  </p:handoutMasterIdLst>
  <p:sldIdLst>
    <p:sldId id="256" r:id="rId2"/>
    <p:sldId id="257" r:id="rId3"/>
    <p:sldId id="258" r:id="rId4"/>
    <p:sldId id="259" r:id="rId5"/>
    <p:sldId id="327" r:id="rId6"/>
    <p:sldId id="328" r:id="rId7"/>
    <p:sldId id="261" r:id="rId8"/>
    <p:sldId id="262" r:id="rId9"/>
    <p:sldId id="263" r:id="rId10"/>
    <p:sldId id="264" r:id="rId11"/>
    <p:sldId id="265" r:id="rId12"/>
    <p:sldId id="266" r:id="rId13"/>
    <p:sldId id="267" r:id="rId14"/>
    <p:sldId id="268" r:id="rId15"/>
    <p:sldId id="269" r:id="rId16"/>
    <p:sldId id="270" r:id="rId17"/>
    <p:sldId id="329" r:id="rId18"/>
    <p:sldId id="271" r:id="rId19"/>
    <p:sldId id="272" r:id="rId20"/>
    <p:sldId id="273" r:id="rId21"/>
    <p:sldId id="330" r:id="rId22"/>
    <p:sldId id="274" r:id="rId23"/>
    <p:sldId id="275" r:id="rId24"/>
    <p:sldId id="276" r:id="rId25"/>
    <p:sldId id="277" r:id="rId26"/>
    <p:sldId id="281" r:id="rId27"/>
    <p:sldId id="278" r:id="rId28"/>
    <p:sldId id="279" r:id="rId29"/>
    <p:sldId id="280" r:id="rId30"/>
    <p:sldId id="282" r:id="rId31"/>
    <p:sldId id="283" r:id="rId32"/>
    <p:sldId id="286" r:id="rId33"/>
    <p:sldId id="284" r:id="rId34"/>
    <p:sldId id="285" r:id="rId35"/>
    <p:sldId id="287" r:id="rId36"/>
    <p:sldId id="288" r:id="rId37"/>
    <p:sldId id="289" r:id="rId38"/>
    <p:sldId id="290" r:id="rId39"/>
    <p:sldId id="331" r:id="rId40"/>
    <p:sldId id="291" r:id="rId41"/>
    <p:sldId id="292" r:id="rId42"/>
    <p:sldId id="332" r:id="rId43"/>
    <p:sldId id="293" r:id="rId44"/>
    <p:sldId id="294" r:id="rId45"/>
    <p:sldId id="295" r:id="rId46"/>
    <p:sldId id="296" r:id="rId47"/>
    <p:sldId id="333" r:id="rId48"/>
    <p:sldId id="297" r:id="rId49"/>
    <p:sldId id="298" r:id="rId50"/>
    <p:sldId id="299" r:id="rId51"/>
    <p:sldId id="300" r:id="rId52"/>
    <p:sldId id="301" r:id="rId53"/>
    <p:sldId id="302" r:id="rId54"/>
    <p:sldId id="303" r:id="rId55"/>
    <p:sldId id="304" r:id="rId56"/>
    <p:sldId id="305" r:id="rId57"/>
    <p:sldId id="306" r:id="rId58"/>
    <p:sldId id="308" r:id="rId59"/>
    <p:sldId id="307" r:id="rId60"/>
    <p:sldId id="309" r:id="rId61"/>
    <p:sldId id="310" r:id="rId62"/>
    <p:sldId id="311" r:id="rId63"/>
    <p:sldId id="312" r:id="rId64"/>
    <p:sldId id="313" r:id="rId65"/>
    <p:sldId id="314" r:id="rId66"/>
    <p:sldId id="315" r:id="rId67"/>
    <p:sldId id="317" r:id="rId68"/>
    <p:sldId id="318" r:id="rId69"/>
    <p:sldId id="319" r:id="rId70"/>
    <p:sldId id="320" r:id="rId71"/>
    <p:sldId id="321" r:id="rId72"/>
    <p:sldId id="322" r:id="rId73"/>
    <p:sldId id="323" r:id="rId74"/>
    <p:sldId id="324" r:id="rId75"/>
    <p:sldId id="325" r:id="rId76"/>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sz="2400" b="1" kern="1200">
        <a:solidFill>
          <a:schemeClr val="tx1"/>
        </a:solidFill>
        <a:latin typeface="Times New Roman" panose="02020603050405020304" pitchFamily="18" charset="0"/>
        <a:ea typeface="SimSun" panose="02010600030101010101" pitchFamily="2" charset="-122"/>
        <a:cs typeface="+mn-cs"/>
      </a:defRPr>
    </a:lvl1pPr>
    <a:lvl2pPr marL="457200" algn="l" rtl="0" fontAlgn="base">
      <a:spcBef>
        <a:spcPct val="0"/>
      </a:spcBef>
      <a:spcAft>
        <a:spcPct val="0"/>
      </a:spcAft>
      <a:buFont typeface="Arial" panose="020B0604020202020204" pitchFamily="34" charset="0"/>
      <a:defRPr sz="2400" b="1" kern="1200">
        <a:solidFill>
          <a:schemeClr val="tx1"/>
        </a:solidFill>
        <a:latin typeface="Times New Roman" panose="02020603050405020304" pitchFamily="18" charset="0"/>
        <a:ea typeface="SimSun" panose="02010600030101010101" pitchFamily="2" charset="-122"/>
        <a:cs typeface="+mn-cs"/>
      </a:defRPr>
    </a:lvl2pPr>
    <a:lvl3pPr marL="914400" algn="l" rtl="0" fontAlgn="base">
      <a:spcBef>
        <a:spcPct val="0"/>
      </a:spcBef>
      <a:spcAft>
        <a:spcPct val="0"/>
      </a:spcAft>
      <a:buFont typeface="Arial" panose="020B0604020202020204" pitchFamily="34" charset="0"/>
      <a:defRPr sz="2400" b="1" kern="1200">
        <a:solidFill>
          <a:schemeClr val="tx1"/>
        </a:solidFill>
        <a:latin typeface="Times New Roman" panose="02020603050405020304" pitchFamily="18" charset="0"/>
        <a:ea typeface="SimSun" panose="02010600030101010101" pitchFamily="2" charset="-122"/>
        <a:cs typeface="+mn-cs"/>
      </a:defRPr>
    </a:lvl3pPr>
    <a:lvl4pPr marL="1371600" algn="l" rtl="0" fontAlgn="base">
      <a:spcBef>
        <a:spcPct val="0"/>
      </a:spcBef>
      <a:spcAft>
        <a:spcPct val="0"/>
      </a:spcAft>
      <a:buFont typeface="Arial" panose="020B0604020202020204" pitchFamily="34" charset="0"/>
      <a:defRPr sz="2400" b="1" kern="1200">
        <a:solidFill>
          <a:schemeClr val="tx1"/>
        </a:solidFill>
        <a:latin typeface="Times New Roman" panose="02020603050405020304" pitchFamily="18" charset="0"/>
        <a:ea typeface="SimSun" panose="02010600030101010101" pitchFamily="2" charset="-122"/>
        <a:cs typeface="+mn-cs"/>
      </a:defRPr>
    </a:lvl4pPr>
    <a:lvl5pPr marL="1828800" algn="l" rtl="0" fontAlgn="base">
      <a:spcBef>
        <a:spcPct val="0"/>
      </a:spcBef>
      <a:spcAft>
        <a:spcPct val="0"/>
      </a:spcAft>
      <a:buFont typeface="Arial" panose="020B0604020202020204" pitchFamily="34" charset="0"/>
      <a:defRPr sz="2400" b="1" kern="1200">
        <a:solidFill>
          <a:schemeClr val="tx1"/>
        </a:solidFill>
        <a:latin typeface="Times New Roman" panose="02020603050405020304" pitchFamily="18" charset="0"/>
        <a:ea typeface="SimSun" panose="02010600030101010101" pitchFamily="2" charset="-122"/>
        <a:cs typeface="+mn-cs"/>
      </a:defRPr>
    </a:lvl5pPr>
    <a:lvl6pPr marL="2286000" algn="l" defTabSz="914400" rtl="0" eaLnBrk="1" latinLnBrk="0" hangingPunct="1">
      <a:defRPr sz="2400" b="1" kern="1200">
        <a:solidFill>
          <a:schemeClr val="tx1"/>
        </a:solidFill>
        <a:latin typeface="Times New Roman" panose="02020603050405020304" pitchFamily="18" charset="0"/>
        <a:ea typeface="SimSun" panose="02010600030101010101" pitchFamily="2" charset="-122"/>
        <a:cs typeface="+mn-cs"/>
      </a:defRPr>
    </a:lvl6pPr>
    <a:lvl7pPr marL="2743200" algn="l" defTabSz="914400" rtl="0" eaLnBrk="1" latinLnBrk="0" hangingPunct="1">
      <a:defRPr sz="2400" b="1" kern="1200">
        <a:solidFill>
          <a:schemeClr val="tx1"/>
        </a:solidFill>
        <a:latin typeface="Times New Roman" panose="02020603050405020304" pitchFamily="18" charset="0"/>
        <a:ea typeface="SimSun" panose="02010600030101010101" pitchFamily="2" charset="-122"/>
        <a:cs typeface="+mn-cs"/>
      </a:defRPr>
    </a:lvl7pPr>
    <a:lvl8pPr marL="3200400" algn="l" defTabSz="914400" rtl="0" eaLnBrk="1" latinLnBrk="0" hangingPunct="1">
      <a:defRPr sz="2400" b="1" kern="1200">
        <a:solidFill>
          <a:schemeClr val="tx1"/>
        </a:solidFill>
        <a:latin typeface="Times New Roman" panose="02020603050405020304" pitchFamily="18" charset="0"/>
        <a:ea typeface="SimSun" panose="02010600030101010101" pitchFamily="2" charset="-122"/>
        <a:cs typeface="+mn-cs"/>
      </a:defRPr>
    </a:lvl8pPr>
    <a:lvl9pPr marL="3657600" algn="l" defTabSz="914400" rtl="0" eaLnBrk="1" latinLnBrk="0" hangingPunct="1">
      <a:defRPr sz="2400" b="1" kern="1200">
        <a:solidFill>
          <a:schemeClr val="tx1"/>
        </a:solidFill>
        <a:latin typeface="Times New Roman" panose="02020603050405020304" pitchFamily="18"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3FE40A-37E4-46CB-905A-2D338A0DCB02}" v="13" dt="2024-03-19T07:44:19.0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8" autoAdjust="0"/>
    <p:restoredTop sz="78861" autoAdjust="0"/>
  </p:normalViewPr>
  <p:slideViewPr>
    <p:cSldViewPr>
      <p:cViewPr varScale="1">
        <p:scale>
          <a:sx n="146" d="100"/>
          <a:sy n="146" d="100"/>
        </p:scale>
        <p:origin x="594"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T. Sun" userId="d8e846cab07525bd" providerId="LiveId" clId="{953FE40A-37E4-46CB-905A-2D338A0DCB02}"/>
    <pc:docChg chg="modSld">
      <pc:chgData name="X.T. Sun" userId="d8e846cab07525bd" providerId="LiveId" clId="{953FE40A-37E4-46CB-905A-2D338A0DCB02}" dt="2024-03-19T07:44:19.047" v="87"/>
      <pc:docMkLst>
        <pc:docMk/>
      </pc:docMkLst>
      <pc:sldChg chg="addSp modSp mod">
        <pc:chgData name="X.T. Sun" userId="d8e846cab07525bd" providerId="LiveId" clId="{953FE40A-37E4-46CB-905A-2D338A0DCB02}" dt="2024-03-13T00:32:47.266" v="8"/>
        <pc:sldMkLst>
          <pc:docMk/>
          <pc:sldMk cId="0" sldId="264"/>
        </pc:sldMkLst>
        <pc:grpChg chg="mod">
          <ac:chgData name="X.T. Sun" userId="d8e846cab07525bd" providerId="LiveId" clId="{953FE40A-37E4-46CB-905A-2D338A0DCB02}" dt="2024-03-13T00:32:47.266" v="8"/>
          <ac:grpSpMkLst>
            <pc:docMk/>
            <pc:sldMk cId="0" sldId="264"/>
            <ac:grpSpMk id="6" creationId="{57CD804B-BC39-59C5-E84A-4B4C3D94D127}"/>
          </ac:grpSpMkLst>
        </pc:grpChg>
        <pc:inkChg chg="add">
          <ac:chgData name="X.T. Sun" userId="d8e846cab07525bd" providerId="LiveId" clId="{953FE40A-37E4-46CB-905A-2D338A0DCB02}" dt="2024-03-13T00:07:30.747" v="0" actId="9405"/>
          <ac:inkMkLst>
            <pc:docMk/>
            <pc:sldMk cId="0" sldId="264"/>
            <ac:inkMk id="2" creationId="{861E9774-8E59-ACC1-2AAB-9F21861E5BF4}"/>
          </ac:inkMkLst>
        </pc:inkChg>
        <pc:inkChg chg="add">
          <ac:chgData name="X.T. Sun" userId="d8e846cab07525bd" providerId="LiveId" clId="{953FE40A-37E4-46CB-905A-2D338A0DCB02}" dt="2024-03-13T00:32:31.203" v="5" actId="9405"/>
          <ac:inkMkLst>
            <pc:docMk/>
            <pc:sldMk cId="0" sldId="264"/>
            <ac:inkMk id="3" creationId="{01357FA8-C9E8-674A-CFCC-41AC7C0215E1}"/>
          </ac:inkMkLst>
        </pc:inkChg>
        <pc:inkChg chg="add mod">
          <ac:chgData name="X.T. Sun" userId="d8e846cab07525bd" providerId="LiveId" clId="{953FE40A-37E4-46CB-905A-2D338A0DCB02}" dt="2024-03-13T00:32:47.266" v="8"/>
          <ac:inkMkLst>
            <pc:docMk/>
            <pc:sldMk cId="0" sldId="264"/>
            <ac:inkMk id="4" creationId="{901FAA5B-2858-0386-E6A8-6E6E1103EE8F}"/>
          </ac:inkMkLst>
        </pc:inkChg>
        <pc:inkChg chg="add mod">
          <ac:chgData name="X.T. Sun" userId="d8e846cab07525bd" providerId="LiveId" clId="{953FE40A-37E4-46CB-905A-2D338A0DCB02}" dt="2024-03-13T00:32:47.266" v="8"/>
          <ac:inkMkLst>
            <pc:docMk/>
            <pc:sldMk cId="0" sldId="264"/>
            <ac:inkMk id="5" creationId="{15EE2B8F-19D2-5C76-4AC3-6A27BFC2568D}"/>
          </ac:inkMkLst>
        </pc:inkChg>
      </pc:sldChg>
      <pc:sldChg chg="addSp mod">
        <pc:chgData name="X.T. Sun" userId="d8e846cab07525bd" providerId="LiveId" clId="{953FE40A-37E4-46CB-905A-2D338A0DCB02}" dt="2024-03-13T01:04:33.153" v="10" actId="9405"/>
        <pc:sldMkLst>
          <pc:docMk/>
          <pc:sldMk cId="0" sldId="268"/>
        </pc:sldMkLst>
        <pc:inkChg chg="add">
          <ac:chgData name="X.T. Sun" userId="d8e846cab07525bd" providerId="LiveId" clId="{953FE40A-37E4-46CB-905A-2D338A0DCB02}" dt="2024-03-13T01:04:31.609" v="9" actId="9405"/>
          <ac:inkMkLst>
            <pc:docMk/>
            <pc:sldMk cId="0" sldId="268"/>
            <ac:inkMk id="2" creationId="{D11C5AB9-09AD-A9EB-D14B-6F740C403529}"/>
          </ac:inkMkLst>
        </pc:inkChg>
        <pc:inkChg chg="add">
          <ac:chgData name="X.T. Sun" userId="d8e846cab07525bd" providerId="LiveId" clId="{953FE40A-37E4-46CB-905A-2D338A0DCB02}" dt="2024-03-13T01:04:33.153" v="10" actId="9405"/>
          <ac:inkMkLst>
            <pc:docMk/>
            <pc:sldMk cId="0" sldId="268"/>
            <ac:inkMk id="3" creationId="{EA271BB1-8FE3-433C-3C50-910B3999F824}"/>
          </ac:inkMkLst>
        </pc:inkChg>
      </pc:sldChg>
      <pc:sldChg chg="addSp modSp mod">
        <pc:chgData name="X.T. Sun" userId="d8e846cab07525bd" providerId="LiveId" clId="{953FE40A-37E4-46CB-905A-2D338A0DCB02}" dt="2024-03-13T01:05:29.113" v="14" actId="9405"/>
        <pc:sldMkLst>
          <pc:docMk/>
          <pc:sldMk cId="0" sldId="269"/>
        </pc:sldMkLst>
        <pc:grpChg chg="mod">
          <ac:chgData name="X.T. Sun" userId="d8e846cab07525bd" providerId="LiveId" clId="{953FE40A-37E4-46CB-905A-2D338A0DCB02}" dt="2024-03-13T01:05:27.907" v="13"/>
          <ac:grpSpMkLst>
            <pc:docMk/>
            <pc:sldMk cId="0" sldId="269"/>
            <ac:grpSpMk id="4" creationId="{A05838D2-424C-9063-1767-E67B22725097}"/>
          </ac:grpSpMkLst>
        </pc:grpChg>
        <pc:inkChg chg="add mod">
          <ac:chgData name="X.T. Sun" userId="d8e846cab07525bd" providerId="LiveId" clId="{953FE40A-37E4-46CB-905A-2D338A0DCB02}" dt="2024-03-13T01:05:27.907" v="13"/>
          <ac:inkMkLst>
            <pc:docMk/>
            <pc:sldMk cId="0" sldId="269"/>
            <ac:inkMk id="2" creationId="{26E13E59-8D86-E473-C5E2-8C30E2CB09D6}"/>
          </ac:inkMkLst>
        </pc:inkChg>
        <pc:inkChg chg="add mod">
          <ac:chgData name="X.T. Sun" userId="d8e846cab07525bd" providerId="LiveId" clId="{953FE40A-37E4-46CB-905A-2D338A0DCB02}" dt="2024-03-13T01:05:27.907" v="13"/>
          <ac:inkMkLst>
            <pc:docMk/>
            <pc:sldMk cId="0" sldId="269"/>
            <ac:inkMk id="3" creationId="{99DA103B-80E1-BFF2-DA8F-1A80A8D50A60}"/>
          </ac:inkMkLst>
        </pc:inkChg>
        <pc:inkChg chg="add">
          <ac:chgData name="X.T. Sun" userId="d8e846cab07525bd" providerId="LiveId" clId="{953FE40A-37E4-46CB-905A-2D338A0DCB02}" dt="2024-03-13T01:05:29.113" v="14" actId="9405"/>
          <ac:inkMkLst>
            <pc:docMk/>
            <pc:sldMk cId="0" sldId="269"/>
            <ac:inkMk id="5" creationId="{0293BCE4-9298-CB11-304E-04018E4BE828}"/>
          </ac:inkMkLst>
        </pc:inkChg>
      </pc:sldChg>
      <pc:sldChg chg="addSp modSp mod">
        <pc:chgData name="X.T. Sun" userId="d8e846cab07525bd" providerId="LiveId" clId="{953FE40A-37E4-46CB-905A-2D338A0DCB02}" dt="2024-03-13T01:42:06.936" v="18"/>
        <pc:sldMkLst>
          <pc:docMk/>
          <pc:sldMk cId="0" sldId="274"/>
        </pc:sldMkLst>
        <pc:grpChg chg="mod">
          <ac:chgData name="X.T. Sun" userId="d8e846cab07525bd" providerId="LiveId" clId="{953FE40A-37E4-46CB-905A-2D338A0DCB02}" dt="2024-03-13T01:42:06.936" v="18"/>
          <ac:grpSpMkLst>
            <pc:docMk/>
            <pc:sldMk cId="0" sldId="274"/>
            <ac:grpSpMk id="5" creationId="{9F832C48-98AC-4797-AE9F-488BC23EC181}"/>
          </ac:grpSpMkLst>
        </pc:grpChg>
        <pc:inkChg chg="add">
          <ac:chgData name="X.T. Sun" userId="d8e846cab07525bd" providerId="LiveId" clId="{953FE40A-37E4-46CB-905A-2D338A0DCB02}" dt="2024-03-13T01:41:29.608" v="15" actId="9405"/>
          <ac:inkMkLst>
            <pc:docMk/>
            <pc:sldMk cId="0" sldId="274"/>
            <ac:inkMk id="2" creationId="{25A5A95A-49F3-E2B9-16FC-A13764516795}"/>
          </ac:inkMkLst>
        </pc:inkChg>
        <pc:inkChg chg="add mod">
          <ac:chgData name="X.T. Sun" userId="d8e846cab07525bd" providerId="LiveId" clId="{953FE40A-37E4-46CB-905A-2D338A0DCB02}" dt="2024-03-13T01:42:06.936" v="18"/>
          <ac:inkMkLst>
            <pc:docMk/>
            <pc:sldMk cId="0" sldId="274"/>
            <ac:inkMk id="3" creationId="{13E50D94-0AE7-DA22-4F7D-AC83A18F4EE8}"/>
          </ac:inkMkLst>
        </pc:inkChg>
        <pc:inkChg chg="add mod">
          <ac:chgData name="X.T. Sun" userId="d8e846cab07525bd" providerId="LiveId" clId="{953FE40A-37E4-46CB-905A-2D338A0DCB02}" dt="2024-03-13T01:42:06.936" v="18"/>
          <ac:inkMkLst>
            <pc:docMk/>
            <pc:sldMk cId="0" sldId="274"/>
            <ac:inkMk id="4" creationId="{4C83A133-01A0-9738-954D-4B90B2C5DC16}"/>
          </ac:inkMkLst>
        </pc:inkChg>
      </pc:sldChg>
      <pc:sldChg chg="addSp modSp mod">
        <pc:chgData name="X.T. Sun" userId="d8e846cab07525bd" providerId="LiveId" clId="{953FE40A-37E4-46CB-905A-2D338A0DCB02}" dt="2024-03-13T01:46:07.990" v="21"/>
        <pc:sldMkLst>
          <pc:docMk/>
          <pc:sldMk cId="0" sldId="276"/>
        </pc:sldMkLst>
        <pc:grpChg chg="mod">
          <ac:chgData name="X.T. Sun" userId="d8e846cab07525bd" providerId="LiveId" clId="{953FE40A-37E4-46CB-905A-2D338A0DCB02}" dt="2024-03-13T01:46:07.990" v="21"/>
          <ac:grpSpMkLst>
            <pc:docMk/>
            <pc:sldMk cId="0" sldId="276"/>
            <ac:grpSpMk id="4" creationId="{6EEB04FE-9067-3F3F-E311-27BAAE013B5C}"/>
          </ac:grpSpMkLst>
        </pc:grpChg>
        <pc:inkChg chg="add mod">
          <ac:chgData name="X.T. Sun" userId="d8e846cab07525bd" providerId="LiveId" clId="{953FE40A-37E4-46CB-905A-2D338A0DCB02}" dt="2024-03-13T01:46:07.990" v="21"/>
          <ac:inkMkLst>
            <pc:docMk/>
            <pc:sldMk cId="0" sldId="276"/>
            <ac:inkMk id="2" creationId="{C4680906-3667-CE82-8BA1-C4C63DE38D94}"/>
          </ac:inkMkLst>
        </pc:inkChg>
        <pc:inkChg chg="add mod">
          <ac:chgData name="X.T. Sun" userId="d8e846cab07525bd" providerId="LiveId" clId="{953FE40A-37E4-46CB-905A-2D338A0DCB02}" dt="2024-03-13T01:46:07.990" v="21"/>
          <ac:inkMkLst>
            <pc:docMk/>
            <pc:sldMk cId="0" sldId="276"/>
            <ac:inkMk id="3" creationId="{19B58FA3-EC66-984A-295B-3E5A999C86D4}"/>
          </ac:inkMkLst>
        </pc:inkChg>
      </pc:sldChg>
      <pc:sldChg chg="addSp modSp mod">
        <pc:chgData name="X.T. Sun" userId="d8e846cab07525bd" providerId="LiveId" clId="{953FE40A-37E4-46CB-905A-2D338A0DCB02}" dt="2024-03-15T00:16:30.910" v="25" actId="9405"/>
        <pc:sldMkLst>
          <pc:docMk/>
          <pc:sldMk cId="0" sldId="278"/>
        </pc:sldMkLst>
        <pc:grpChg chg="mod">
          <ac:chgData name="X.T. Sun" userId="d8e846cab07525bd" providerId="LiveId" clId="{953FE40A-37E4-46CB-905A-2D338A0DCB02}" dt="2024-03-15T00:12:32.277" v="24"/>
          <ac:grpSpMkLst>
            <pc:docMk/>
            <pc:sldMk cId="0" sldId="278"/>
            <ac:grpSpMk id="4" creationId="{BC3A7426-AF78-796B-0B81-6252B52FB5B0}"/>
          </ac:grpSpMkLst>
        </pc:grpChg>
        <pc:inkChg chg="add mod">
          <ac:chgData name="X.T. Sun" userId="d8e846cab07525bd" providerId="LiveId" clId="{953FE40A-37E4-46CB-905A-2D338A0DCB02}" dt="2024-03-15T00:12:32.277" v="24"/>
          <ac:inkMkLst>
            <pc:docMk/>
            <pc:sldMk cId="0" sldId="278"/>
            <ac:inkMk id="2" creationId="{8AEBCB66-152B-EC51-2470-9F6AB7A451FC}"/>
          </ac:inkMkLst>
        </pc:inkChg>
        <pc:inkChg chg="add mod">
          <ac:chgData name="X.T. Sun" userId="d8e846cab07525bd" providerId="LiveId" clId="{953FE40A-37E4-46CB-905A-2D338A0DCB02}" dt="2024-03-15T00:12:32.277" v="24"/>
          <ac:inkMkLst>
            <pc:docMk/>
            <pc:sldMk cId="0" sldId="278"/>
            <ac:inkMk id="3" creationId="{B7D0B9E4-59F4-195D-E226-09D2A3DC2C33}"/>
          </ac:inkMkLst>
        </pc:inkChg>
        <pc:inkChg chg="add">
          <ac:chgData name="X.T. Sun" userId="d8e846cab07525bd" providerId="LiveId" clId="{953FE40A-37E4-46CB-905A-2D338A0DCB02}" dt="2024-03-15T00:16:30.910" v="25" actId="9405"/>
          <ac:inkMkLst>
            <pc:docMk/>
            <pc:sldMk cId="0" sldId="278"/>
            <ac:inkMk id="5" creationId="{EC9E514D-0E71-D542-D67B-D6EE316FDA06}"/>
          </ac:inkMkLst>
        </pc:inkChg>
      </pc:sldChg>
      <pc:sldChg chg="addSp delSp modSp mod">
        <pc:chgData name="X.T. Sun" userId="d8e846cab07525bd" providerId="LiveId" clId="{953FE40A-37E4-46CB-905A-2D338A0DCB02}" dt="2024-03-19T06:11:26.971" v="31" actId="9405"/>
        <pc:sldMkLst>
          <pc:docMk/>
          <pc:sldMk cId="0" sldId="288"/>
        </pc:sldMkLst>
        <pc:grpChg chg="mod">
          <ac:chgData name="X.T. Sun" userId="d8e846cab07525bd" providerId="LiveId" clId="{953FE40A-37E4-46CB-905A-2D338A0DCB02}" dt="2024-03-19T06:11:22.725" v="28"/>
          <ac:grpSpMkLst>
            <pc:docMk/>
            <pc:sldMk cId="0" sldId="288"/>
            <ac:grpSpMk id="4" creationId="{DA40B204-ED73-B892-EE84-667152708603}"/>
          </ac:grpSpMkLst>
        </pc:grpChg>
        <pc:inkChg chg="add mod">
          <ac:chgData name="X.T. Sun" userId="d8e846cab07525bd" providerId="LiveId" clId="{953FE40A-37E4-46CB-905A-2D338A0DCB02}" dt="2024-03-19T06:11:22.725" v="28"/>
          <ac:inkMkLst>
            <pc:docMk/>
            <pc:sldMk cId="0" sldId="288"/>
            <ac:inkMk id="2" creationId="{2D679088-9E79-490D-A50A-E762B8334438}"/>
          </ac:inkMkLst>
        </pc:inkChg>
        <pc:inkChg chg="add mod">
          <ac:chgData name="X.T. Sun" userId="d8e846cab07525bd" providerId="LiveId" clId="{953FE40A-37E4-46CB-905A-2D338A0DCB02}" dt="2024-03-19T06:11:22.725" v="28"/>
          <ac:inkMkLst>
            <pc:docMk/>
            <pc:sldMk cId="0" sldId="288"/>
            <ac:inkMk id="3" creationId="{FE4E9638-37B9-F08E-3B4F-EAF465BE5E30}"/>
          </ac:inkMkLst>
        </pc:inkChg>
        <pc:inkChg chg="add del">
          <ac:chgData name="X.T. Sun" userId="d8e846cab07525bd" providerId="LiveId" clId="{953FE40A-37E4-46CB-905A-2D338A0DCB02}" dt="2024-03-19T06:11:26.006" v="30"/>
          <ac:inkMkLst>
            <pc:docMk/>
            <pc:sldMk cId="0" sldId="288"/>
            <ac:inkMk id="5" creationId="{0BF7CE83-3096-B14A-4228-751488AD4085}"/>
          </ac:inkMkLst>
        </pc:inkChg>
        <pc:inkChg chg="add">
          <ac:chgData name="X.T. Sun" userId="d8e846cab07525bd" providerId="LiveId" clId="{953FE40A-37E4-46CB-905A-2D338A0DCB02}" dt="2024-03-19T06:11:26.971" v="31" actId="9405"/>
          <ac:inkMkLst>
            <pc:docMk/>
            <pc:sldMk cId="0" sldId="288"/>
            <ac:inkMk id="6" creationId="{2F80B01F-F8F9-9E3D-0859-38C13BAD914A}"/>
          </ac:inkMkLst>
        </pc:inkChg>
      </pc:sldChg>
      <pc:sldChg chg="addSp modSp mod">
        <pc:chgData name="X.T. Sun" userId="d8e846cab07525bd" providerId="LiveId" clId="{953FE40A-37E4-46CB-905A-2D338A0DCB02}" dt="2024-03-19T06:20:30.709" v="71"/>
        <pc:sldMkLst>
          <pc:docMk/>
          <pc:sldMk cId="0" sldId="297"/>
        </pc:sldMkLst>
        <pc:grpChg chg="mod">
          <ac:chgData name="X.T. Sun" userId="d8e846cab07525bd" providerId="LiveId" clId="{953FE40A-37E4-46CB-905A-2D338A0DCB02}" dt="2024-03-19T06:20:17.178" v="53"/>
          <ac:grpSpMkLst>
            <pc:docMk/>
            <pc:sldMk cId="0" sldId="297"/>
            <ac:grpSpMk id="23" creationId="{4C64BD3E-DEB2-3348-6D57-EAABEC664C68}"/>
          </ac:grpSpMkLst>
        </pc:grpChg>
        <pc:grpChg chg="mod">
          <ac:chgData name="X.T. Sun" userId="d8e846cab07525bd" providerId="LiveId" clId="{953FE40A-37E4-46CB-905A-2D338A0DCB02}" dt="2024-03-19T06:20:30.709" v="71"/>
          <ac:grpSpMkLst>
            <pc:docMk/>
            <pc:sldMk cId="0" sldId="297"/>
            <ac:grpSpMk id="41" creationId="{B94A9373-3E8D-BF9C-6224-B706579F79DE}"/>
          </ac:grpSpMkLst>
        </pc:grpChg>
        <pc:inkChg chg="add mod">
          <ac:chgData name="X.T. Sun" userId="d8e846cab07525bd" providerId="LiveId" clId="{953FE40A-37E4-46CB-905A-2D338A0DCB02}" dt="2024-03-19T06:20:17.178" v="53"/>
          <ac:inkMkLst>
            <pc:docMk/>
            <pc:sldMk cId="0" sldId="297"/>
            <ac:inkMk id="2" creationId="{23A13105-FA58-5552-042D-9455B3558DC3}"/>
          </ac:inkMkLst>
        </pc:inkChg>
        <pc:inkChg chg="add mod">
          <ac:chgData name="X.T. Sun" userId="d8e846cab07525bd" providerId="LiveId" clId="{953FE40A-37E4-46CB-905A-2D338A0DCB02}" dt="2024-03-19T06:20:17.178" v="53"/>
          <ac:inkMkLst>
            <pc:docMk/>
            <pc:sldMk cId="0" sldId="297"/>
            <ac:inkMk id="3" creationId="{17143295-230E-3C8C-B505-BE2B04DA48E8}"/>
          </ac:inkMkLst>
        </pc:inkChg>
        <pc:inkChg chg="add mod">
          <ac:chgData name="X.T. Sun" userId="d8e846cab07525bd" providerId="LiveId" clId="{953FE40A-37E4-46CB-905A-2D338A0DCB02}" dt="2024-03-19T06:20:17.178" v="53"/>
          <ac:inkMkLst>
            <pc:docMk/>
            <pc:sldMk cId="0" sldId="297"/>
            <ac:inkMk id="4" creationId="{F2CCEBD6-0FF1-ED7A-4D61-0C34FFFD08EE}"/>
          </ac:inkMkLst>
        </pc:inkChg>
        <pc:inkChg chg="add mod">
          <ac:chgData name="X.T. Sun" userId="d8e846cab07525bd" providerId="LiveId" clId="{953FE40A-37E4-46CB-905A-2D338A0DCB02}" dt="2024-03-19T06:20:17.178" v="53"/>
          <ac:inkMkLst>
            <pc:docMk/>
            <pc:sldMk cId="0" sldId="297"/>
            <ac:inkMk id="5" creationId="{5466A6AD-3270-35B1-9424-B74E8DF6825F}"/>
          </ac:inkMkLst>
        </pc:inkChg>
        <pc:inkChg chg="add mod">
          <ac:chgData name="X.T. Sun" userId="d8e846cab07525bd" providerId="LiveId" clId="{953FE40A-37E4-46CB-905A-2D338A0DCB02}" dt="2024-03-19T06:20:17.178" v="53"/>
          <ac:inkMkLst>
            <pc:docMk/>
            <pc:sldMk cId="0" sldId="297"/>
            <ac:inkMk id="6" creationId="{29D786AD-B2AF-D424-3A9B-ED516CA96BFD}"/>
          </ac:inkMkLst>
        </pc:inkChg>
        <pc:inkChg chg="add mod">
          <ac:chgData name="X.T. Sun" userId="d8e846cab07525bd" providerId="LiveId" clId="{953FE40A-37E4-46CB-905A-2D338A0DCB02}" dt="2024-03-19T06:20:17.178" v="53"/>
          <ac:inkMkLst>
            <pc:docMk/>
            <pc:sldMk cId="0" sldId="297"/>
            <ac:inkMk id="7" creationId="{1EB389B2-995A-6A1D-5253-9355DB2C3537}"/>
          </ac:inkMkLst>
        </pc:inkChg>
        <pc:inkChg chg="add mod">
          <ac:chgData name="X.T. Sun" userId="d8e846cab07525bd" providerId="LiveId" clId="{953FE40A-37E4-46CB-905A-2D338A0DCB02}" dt="2024-03-19T06:20:17.178" v="53"/>
          <ac:inkMkLst>
            <pc:docMk/>
            <pc:sldMk cId="0" sldId="297"/>
            <ac:inkMk id="8" creationId="{12C8155D-8BE1-7438-770C-7BFA8435013E}"/>
          </ac:inkMkLst>
        </pc:inkChg>
        <pc:inkChg chg="add mod">
          <ac:chgData name="X.T. Sun" userId="d8e846cab07525bd" providerId="LiveId" clId="{953FE40A-37E4-46CB-905A-2D338A0DCB02}" dt="2024-03-19T06:20:17.178" v="53"/>
          <ac:inkMkLst>
            <pc:docMk/>
            <pc:sldMk cId="0" sldId="297"/>
            <ac:inkMk id="9" creationId="{E0C8EE23-CB82-9AA8-BC12-BA4CD6525D47}"/>
          </ac:inkMkLst>
        </pc:inkChg>
        <pc:inkChg chg="add mod">
          <ac:chgData name="X.T. Sun" userId="d8e846cab07525bd" providerId="LiveId" clId="{953FE40A-37E4-46CB-905A-2D338A0DCB02}" dt="2024-03-19T06:20:17.178" v="53"/>
          <ac:inkMkLst>
            <pc:docMk/>
            <pc:sldMk cId="0" sldId="297"/>
            <ac:inkMk id="10" creationId="{77FEEDCB-B1A6-700C-7553-E628346763A5}"/>
          </ac:inkMkLst>
        </pc:inkChg>
        <pc:inkChg chg="add mod">
          <ac:chgData name="X.T. Sun" userId="d8e846cab07525bd" providerId="LiveId" clId="{953FE40A-37E4-46CB-905A-2D338A0DCB02}" dt="2024-03-19T06:20:17.178" v="53"/>
          <ac:inkMkLst>
            <pc:docMk/>
            <pc:sldMk cId="0" sldId="297"/>
            <ac:inkMk id="11" creationId="{07419CA5-FF92-3F6D-10D9-AF065D587D70}"/>
          </ac:inkMkLst>
        </pc:inkChg>
        <pc:inkChg chg="add mod">
          <ac:chgData name="X.T. Sun" userId="d8e846cab07525bd" providerId="LiveId" clId="{953FE40A-37E4-46CB-905A-2D338A0DCB02}" dt="2024-03-19T06:20:17.178" v="53"/>
          <ac:inkMkLst>
            <pc:docMk/>
            <pc:sldMk cId="0" sldId="297"/>
            <ac:inkMk id="12" creationId="{56E09DCD-9075-B05A-3458-79562C30CED9}"/>
          </ac:inkMkLst>
        </pc:inkChg>
        <pc:inkChg chg="add mod">
          <ac:chgData name="X.T. Sun" userId="d8e846cab07525bd" providerId="LiveId" clId="{953FE40A-37E4-46CB-905A-2D338A0DCB02}" dt="2024-03-19T06:20:17.178" v="53"/>
          <ac:inkMkLst>
            <pc:docMk/>
            <pc:sldMk cId="0" sldId="297"/>
            <ac:inkMk id="13" creationId="{76C8C676-9D52-9C6B-5286-FCE87FFF69E3}"/>
          </ac:inkMkLst>
        </pc:inkChg>
        <pc:inkChg chg="add mod">
          <ac:chgData name="X.T. Sun" userId="d8e846cab07525bd" providerId="LiveId" clId="{953FE40A-37E4-46CB-905A-2D338A0DCB02}" dt="2024-03-19T06:20:17.178" v="53"/>
          <ac:inkMkLst>
            <pc:docMk/>
            <pc:sldMk cId="0" sldId="297"/>
            <ac:inkMk id="14" creationId="{0327B2E8-168D-2503-2B0F-6A95FC5A9C23}"/>
          </ac:inkMkLst>
        </pc:inkChg>
        <pc:inkChg chg="add mod">
          <ac:chgData name="X.T. Sun" userId="d8e846cab07525bd" providerId="LiveId" clId="{953FE40A-37E4-46CB-905A-2D338A0DCB02}" dt="2024-03-19T06:20:17.178" v="53"/>
          <ac:inkMkLst>
            <pc:docMk/>
            <pc:sldMk cId="0" sldId="297"/>
            <ac:inkMk id="15" creationId="{4F9C73FE-DA5C-D3A5-A318-8924EB205EE6}"/>
          </ac:inkMkLst>
        </pc:inkChg>
        <pc:inkChg chg="add mod">
          <ac:chgData name="X.T. Sun" userId="d8e846cab07525bd" providerId="LiveId" clId="{953FE40A-37E4-46CB-905A-2D338A0DCB02}" dt="2024-03-19T06:20:17.178" v="53"/>
          <ac:inkMkLst>
            <pc:docMk/>
            <pc:sldMk cId="0" sldId="297"/>
            <ac:inkMk id="16" creationId="{CE036160-0E17-A09C-2CDD-F5D346098074}"/>
          </ac:inkMkLst>
        </pc:inkChg>
        <pc:inkChg chg="add mod">
          <ac:chgData name="X.T. Sun" userId="d8e846cab07525bd" providerId="LiveId" clId="{953FE40A-37E4-46CB-905A-2D338A0DCB02}" dt="2024-03-19T06:20:17.178" v="53"/>
          <ac:inkMkLst>
            <pc:docMk/>
            <pc:sldMk cId="0" sldId="297"/>
            <ac:inkMk id="17" creationId="{259B4021-B006-3901-F8A9-DC34076A95E5}"/>
          </ac:inkMkLst>
        </pc:inkChg>
        <pc:inkChg chg="add mod">
          <ac:chgData name="X.T. Sun" userId="d8e846cab07525bd" providerId="LiveId" clId="{953FE40A-37E4-46CB-905A-2D338A0DCB02}" dt="2024-03-19T06:20:17.178" v="53"/>
          <ac:inkMkLst>
            <pc:docMk/>
            <pc:sldMk cId="0" sldId="297"/>
            <ac:inkMk id="18" creationId="{FE7FDB72-4792-07A2-C893-EA581E6BEB64}"/>
          </ac:inkMkLst>
        </pc:inkChg>
        <pc:inkChg chg="add mod">
          <ac:chgData name="X.T. Sun" userId="d8e846cab07525bd" providerId="LiveId" clId="{953FE40A-37E4-46CB-905A-2D338A0DCB02}" dt="2024-03-19T06:20:17.178" v="53"/>
          <ac:inkMkLst>
            <pc:docMk/>
            <pc:sldMk cId="0" sldId="297"/>
            <ac:inkMk id="19" creationId="{B9D0BD51-91E3-1EC7-8536-BE5A85147E7E}"/>
          </ac:inkMkLst>
        </pc:inkChg>
        <pc:inkChg chg="add mod">
          <ac:chgData name="X.T. Sun" userId="d8e846cab07525bd" providerId="LiveId" clId="{953FE40A-37E4-46CB-905A-2D338A0DCB02}" dt="2024-03-19T06:20:17.178" v="53"/>
          <ac:inkMkLst>
            <pc:docMk/>
            <pc:sldMk cId="0" sldId="297"/>
            <ac:inkMk id="20" creationId="{9A641ADC-DF3F-80E1-16B2-1DD915A63011}"/>
          </ac:inkMkLst>
        </pc:inkChg>
        <pc:inkChg chg="add mod">
          <ac:chgData name="X.T. Sun" userId="d8e846cab07525bd" providerId="LiveId" clId="{953FE40A-37E4-46CB-905A-2D338A0DCB02}" dt="2024-03-19T06:20:17.178" v="53"/>
          <ac:inkMkLst>
            <pc:docMk/>
            <pc:sldMk cId="0" sldId="297"/>
            <ac:inkMk id="21" creationId="{3C2E1322-EA74-5806-5769-FBA1591E5320}"/>
          </ac:inkMkLst>
        </pc:inkChg>
        <pc:inkChg chg="add mod">
          <ac:chgData name="X.T. Sun" userId="d8e846cab07525bd" providerId="LiveId" clId="{953FE40A-37E4-46CB-905A-2D338A0DCB02}" dt="2024-03-19T06:20:17.178" v="53"/>
          <ac:inkMkLst>
            <pc:docMk/>
            <pc:sldMk cId="0" sldId="297"/>
            <ac:inkMk id="22" creationId="{B441A311-B094-A0CF-AD10-83A5D3259F1F}"/>
          </ac:inkMkLst>
        </pc:inkChg>
        <pc:inkChg chg="add mod">
          <ac:chgData name="X.T. Sun" userId="d8e846cab07525bd" providerId="LiveId" clId="{953FE40A-37E4-46CB-905A-2D338A0DCB02}" dt="2024-03-19T06:20:30.709" v="71"/>
          <ac:inkMkLst>
            <pc:docMk/>
            <pc:sldMk cId="0" sldId="297"/>
            <ac:inkMk id="24" creationId="{5F6DB758-38F3-6F7B-FB06-0C8D41BE5601}"/>
          </ac:inkMkLst>
        </pc:inkChg>
        <pc:inkChg chg="add mod">
          <ac:chgData name="X.T. Sun" userId="d8e846cab07525bd" providerId="LiveId" clId="{953FE40A-37E4-46CB-905A-2D338A0DCB02}" dt="2024-03-19T06:20:30.709" v="71"/>
          <ac:inkMkLst>
            <pc:docMk/>
            <pc:sldMk cId="0" sldId="297"/>
            <ac:inkMk id="25" creationId="{60A2B514-401E-9963-B378-0AC1B027CA87}"/>
          </ac:inkMkLst>
        </pc:inkChg>
        <pc:inkChg chg="add mod">
          <ac:chgData name="X.T. Sun" userId="d8e846cab07525bd" providerId="LiveId" clId="{953FE40A-37E4-46CB-905A-2D338A0DCB02}" dt="2024-03-19T06:20:30.709" v="71"/>
          <ac:inkMkLst>
            <pc:docMk/>
            <pc:sldMk cId="0" sldId="297"/>
            <ac:inkMk id="26" creationId="{24F3DBC2-C81F-2832-2714-FA37E97643A2}"/>
          </ac:inkMkLst>
        </pc:inkChg>
        <pc:inkChg chg="add mod">
          <ac:chgData name="X.T. Sun" userId="d8e846cab07525bd" providerId="LiveId" clId="{953FE40A-37E4-46CB-905A-2D338A0DCB02}" dt="2024-03-19T06:20:30.709" v="71"/>
          <ac:inkMkLst>
            <pc:docMk/>
            <pc:sldMk cId="0" sldId="297"/>
            <ac:inkMk id="27" creationId="{05F1DD54-59DB-6291-CFC0-319EA54C5424}"/>
          </ac:inkMkLst>
        </pc:inkChg>
        <pc:inkChg chg="add mod">
          <ac:chgData name="X.T. Sun" userId="d8e846cab07525bd" providerId="LiveId" clId="{953FE40A-37E4-46CB-905A-2D338A0DCB02}" dt="2024-03-19T06:20:30.709" v="71"/>
          <ac:inkMkLst>
            <pc:docMk/>
            <pc:sldMk cId="0" sldId="297"/>
            <ac:inkMk id="28" creationId="{4C4529D2-0861-368A-0A68-0E1E44750491}"/>
          </ac:inkMkLst>
        </pc:inkChg>
        <pc:inkChg chg="add mod">
          <ac:chgData name="X.T. Sun" userId="d8e846cab07525bd" providerId="LiveId" clId="{953FE40A-37E4-46CB-905A-2D338A0DCB02}" dt="2024-03-19T06:20:30.709" v="71"/>
          <ac:inkMkLst>
            <pc:docMk/>
            <pc:sldMk cId="0" sldId="297"/>
            <ac:inkMk id="29" creationId="{D83EEF61-E739-F52F-1958-2224238B19C4}"/>
          </ac:inkMkLst>
        </pc:inkChg>
        <pc:inkChg chg="add mod">
          <ac:chgData name="X.T. Sun" userId="d8e846cab07525bd" providerId="LiveId" clId="{953FE40A-37E4-46CB-905A-2D338A0DCB02}" dt="2024-03-19T06:20:30.709" v="71"/>
          <ac:inkMkLst>
            <pc:docMk/>
            <pc:sldMk cId="0" sldId="297"/>
            <ac:inkMk id="30" creationId="{5E8F28B8-F9B4-BF2F-4C92-E31CC768E6CD}"/>
          </ac:inkMkLst>
        </pc:inkChg>
        <pc:inkChg chg="add mod">
          <ac:chgData name="X.T. Sun" userId="d8e846cab07525bd" providerId="LiveId" clId="{953FE40A-37E4-46CB-905A-2D338A0DCB02}" dt="2024-03-19T06:20:30.709" v="71"/>
          <ac:inkMkLst>
            <pc:docMk/>
            <pc:sldMk cId="0" sldId="297"/>
            <ac:inkMk id="31" creationId="{E5B3F5B6-94B7-963B-6C24-CAE1949C58A3}"/>
          </ac:inkMkLst>
        </pc:inkChg>
        <pc:inkChg chg="add mod">
          <ac:chgData name="X.T. Sun" userId="d8e846cab07525bd" providerId="LiveId" clId="{953FE40A-37E4-46CB-905A-2D338A0DCB02}" dt="2024-03-19T06:20:30.709" v="71"/>
          <ac:inkMkLst>
            <pc:docMk/>
            <pc:sldMk cId="0" sldId="297"/>
            <ac:inkMk id="32" creationId="{F919DFE0-C6EF-B222-345B-894F8415CFE7}"/>
          </ac:inkMkLst>
        </pc:inkChg>
        <pc:inkChg chg="add mod">
          <ac:chgData name="X.T. Sun" userId="d8e846cab07525bd" providerId="LiveId" clId="{953FE40A-37E4-46CB-905A-2D338A0DCB02}" dt="2024-03-19T06:20:30.709" v="71"/>
          <ac:inkMkLst>
            <pc:docMk/>
            <pc:sldMk cId="0" sldId="297"/>
            <ac:inkMk id="33" creationId="{51AE9A7B-D44C-3045-B477-5C03E35ED7C6}"/>
          </ac:inkMkLst>
        </pc:inkChg>
        <pc:inkChg chg="add mod">
          <ac:chgData name="X.T. Sun" userId="d8e846cab07525bd" providerId="LiveId" clId="{953FE40A-37E4-46CB-905A-2D338A0DCB02}" dt="2024-03-19T06:20:30.709" v="71"/>
          <ac:inkMkLst>
            <pc:docMk/>
            <pc:sldMk cId="0" sldId="297"/>
            <ac:inkMk id="34" creationId="{6A3C7ADE-08FC-EBCF-D484-CB9F498DA854}"/>
          </ac:inkMkLst>
        </pc:inkChg>
        <pc:inkChg chg="add mod">
          <ac:chgData name="X.T. Sun" userId="d8e846cab07525bd" providerId="LiveId" clId="{953FE40A-37E4-46CB-905A-2D338A0DCB02}" dt="2024-03-19T06:20:30.709" v="71"/>
          <ac:inkMkLst>
            <pc:docMk/>
            <pc:sldMk cId="0" sldId="297"/>
            <ac:inkMk id="35" creationId="{703CD209-A9AF-8CF4-930B-275572BB1BF6}"/>
          </ac:inkMkLst>
        </pc:inkChg>
        <pc:inkChg chg="add mod">
          <ac:chgData name="X.T. Sun" userId="d8e846cab07525bd" providerId="LiveId" clId="{953FE40A-37E4-46CB-905A-2D338A0DCB02}" dt="2024-03-19T06:20:30.709" v="71"/>
          <ac:inkMkLst>
            <pc:docMk/>
            <pc:sldMk cId="0" sldId="297"/>
            <ac:inkMk id="36" creationId="{43AA7E3C-07CF-A4AB-4D7C-C1409E130CED}"/>
          </ac:inkMkLst>
        </pc:inkChg>
        <pc:inkChg chg="add mod">
          <ac:chgData name="X.T. Sun" userId="d8e846cab07525bd" providerId="LiveId" clId="{953FE40A-37E4-46CB-905A-2D338A0DCB02}" dt="2024-03-19T06:20:30.709" v="71"/>
          <ac:inkMkLst>
            <pc:docMk/>
            <pc:sldMk cId="0" sldId="297"/>
            <ac:inkMk id="37" creationId="{8EA74F1B-6D89-0F27-D1CA-1D6D7DC2E891}"/>
          </ac:inkMkLst>
        </pc:inkChg>
        <pc:inkChg chg="add mod">
          <ac:chgData name="X.T. Sun" userId="d8e846cab07525bd" providerId="LiveId" clId="{953FE40A-37E4-46CB-905A-2D338A0DCB02}" dt="2024-03-19T06:20:30.709" v="71"/>
          <ac:inkMkLst>
            <pc:docMk/>
            <pc:sldMk cId="0" sldId="297"/>
            <ac:inkMk id="38" creationId="{FE9AB649-D47A-0D26-84E4-DB604D3BC7F9}"/>
          </ac:inkMkLst>
        </pc:inkChg>
        <pc:inkChg chg="add mod">
          <ac:chgData name="X.T. Sun" userId="d8e846cab07525bd" providerId="LiveId" clId="{953FE40A-37E4-46CB-905A-2D338A0DCB02}" dt="2024-03-19T06:20:30.709" v="71"/>
          <ac:inkMkLst>
            <pc:docMk/>
            <pc:sldMk cId="0" sldId="297"/>
            <ac:inkMk id="39" creationId="{AE4FDE6C-6F44-2F8A-2792-367B61124A8B}"/>
          </ac:inkMkLst>
        </pc:inkChg>
        <pc:inkChg chg="add mod">
          <ac:chgData name="X.T. Sun" userId="d8e846cab07525bd" providerId="LiveId" clId="{953FE40A-37E4-46CB-905A-2D338A0DCB02}" dt="2024-03-19T06:20:30.709" v="71"/>
          <ac:inkMkLst>
            <pc:docMk/>
            <pc:sldMk cId="0" sldId="297"/>
            <ac:inkMk id="40" creationId="{554983F6-8326-8635-C7A4-69806DD0CB67}"/>
          </ac:inkMkLst>
        </pc:inkChg>
      </pc:sldChg>
      <pc:sldChg chg="addSp modSp mod">
        <pc:chgData name="X.T. Sun" userId="d8e846cab07525bd" providerId="LiveId" clId="{953FE40A-37E4-46CB-905A-2D338A0DCB02}" dt="2024-03-19T06:24:38.514" v="75" actId="9405"/>
        <pc:sldMkLst>
          <pc:docMk/>
          <pc:sldMk cId="0" sldId="300"/>
        </pc:sldMkLst>
        <pc:grpChg chg="mod">
          <ac:chgData name="X.T. Sun" userId="d8e846cab07525bd" providerId="LiveId" clId="{953FE40A-37E4-46CB-905A-2D338A0DCB02}" dt="2024-03-19T06:24:38.022" v="74"/>
          <ac:grpSpMkLst>
            <pc:docMk/>
            <pc:sldMk cId="0" sldId="300"/>
            <ac:grpSpMk id="4" creationId="{2428FC8D-1144-0945-467E-0472589242AC}"/>
          </ac:grpSpMkLst>
        </pc:grpChg>
        <pc:inkChg chg="add mod">
          <ac:chgData name="X.T. Sun" userId="d8e846cab07525bd" providerId="LiveId" clId="{953FE40A-37E4-46CB-905A-2D338A0DCB02}" dt="2024-03-19T06:24:38.022" v="74"/>
          <ac:inkMkLst>
            <pc:docMk/>
            <pc:sldMk cId="0" sldId="300"/>
            <ac:inkMk id="2" creationId="{C02D59FB-E797-1C85-D20E-0B08483F9CE2}"/>
          </ac:inkMkLst>
        </pc:inkChg>
        <pc:inkChg chg="add mod">
          <ac:chgData name="X.T. Sun" userId="d8e846cab07525bd" providerId="LiveId" clId="{953FE40A-37E4-46CB-905A-2D338A0DCB02}" dt="2024-03-19T06:24:38.022" v="74"/>
          <ac:inkMkLst>
            <pc:docMk/>
            <pc:sldMk cId="0" sldId="300"/>
            <ac:inkMk id="3" creationId="{CCEA4DC9-C9DF-95D0-30F8-83019BEF1804}"/>
          </ac:inkMkLst>
        </pc:inkChg>
        <pc:inkChg chg="add">
          <ac:chgData name="X.T. Sun" userId="d8e846cab07525bd" providerId="LiveId" clId="{953FE40A-37E4-46CB-905A-2D338A0DCB02}" dt="2024-03-19T06:24:38.514" v="75" actId="9405"/>
          <ac:inkMkLst>
            <pc:docMk/>
            <pc:sldMk cId="0" sldId="300"/>
            <ac:inkMk id="5" creationId="{0BFFFCAD-12EF-5B31-90E6-CDF6920C234E}"/>
          </ac:inkMkLst>
        </pc:inkChg>
      </pc:sldChg>
      <pc:sldChg chg="addSp mod">
        <pc:chgData name="X.T. Sun" userId="d8e846cab07525bd" providerId="LiveId" clId="{953FE40A-37E4-46CB-905A-2D338A0DCB02}" dt="2024-03-19T06:30:47.526" v="76" actId="9405"/>
        <pc:sldMkLst>
          <pc:docMk/>
          <pc:sldMk cId="0" sldId="302"/>
        </pc:sldMkLst>
        <pc:inkChg chg="add">
          <ac:chgData name="X.T. Sun" userId="d8e846cab07525bd" providerId="LiveId" clId="{953FE40A-37E4-46CB-905A-2D338A0DCB02}" dt="2024-03-19T06:30:47.526" v="76" actId="9405"/>
          <ac:inkMkLst>
            <pc:docMk/>
            <pc:sldMk cId="0" sldId="302"/>
            <ac:inkMk id="2" creationId="{76D2D2E7-6A47-22E6-6865-8DB53254E828}"/>
          </ac:inkMkLst>
        </pc:inkChg>
      </pc:sldChg>
      <pc:sldChg chg="addSp modSp mod">
        <pc:chgData name="X.T. Sun" userId="d8e846cab07525bd" providerId="LiveId" clId="{953FE40A-37E4-46CB-905A-2D338A0DCB02}" dt="2024-03-19T06:30:59.777" v="79"/>
        <pc:sldMkLst>
          <pc:docMk/>
          <pc:sldMk cId="0" sldId="303"/>
        </pc:sldMkLst>
        <pc:grpChg chg="mod">
          <ac:chgData name="X.T. Sun" userId="d8e846cab07525bd" providerId="LiveId" clId="{953FE40A-37E4-46CB-905A-2D338A0DCB02}" dt="2024-03-19T06:30:59.777" v="79"/>
          <ac:grpSpMkLst>
            <pc:docMk/>
            <pc:sldMk cId="0" sldId="303"/>
            <ac:grpSpMk id="4" creationId="{FF262A4A-0BD8-0611-4BD1-A5A21389C986}"/>
          </ac:grpSpMkLst>
        </pc:grpChg>
        <pc:inkChg chg="add mod">
          <ac:chgData name="X.T. Sun" userId="d8e846cab07525bd" providerId="LiveId" clId="{953FE40A-37E4-46CB-905A-2D338A0DCB02}" dt="2024-03-19T06:30:59.777" v="79"/>
          <ac:inkMkLst>
            <pc:docMk/>
            <pc:sldMk cId="0" sldId="303"/>
            <ac:inkMk id="2" creationId="{12DE4196-383F-5885-2285-63A54DBF441E}"/>
          </ac:inkMkLst>
        </pc:inkChg>
        <pc:inkChg chg="add mod">
          <ac:chgData name="X.T. Sun" userId="d8e846cab07525bd" providerId="LiveId" clId="{953FE40A-37E4-46CB-905A-2D338A0DCB02}" dt="2024-03-19T06:30:59.777" v="79"/>
          <ac:inkMkLst>
            <pc:docMk/>
            <pc:sldMk cId="0" sldId="303"/>
            <ac:inkMk id="3" creationId="{38DD58A6-7366-F0AA-1ADB-496B1BD26EFE}"/>
          </ac:inkMkLst>
        </pc:inkChg>
      </pc:sldChg>
      <pc:sldChg chg="addSp mod">
        <pc:chgData name="X.T. Sun" userId="d8e846cab07525bd" providerId="LiveId" clId="{953FE40A-37E4-46CB-905A-2D338A0DCB02}" dt="2024-03-19T07:39:42.181" v="83" actId="9405"/>
        <pc:sldMkLst>
          <pc:docMk/>
          <pc:sldMk cId="0" sldId="319"/>
        </pc:sldMkLst>
        <pc:inkChg chg="add">
          <ac:chgData name="X.T. Sun" userId="d8e846cab07525bd" providerId="LiveId" clId="{953FE40A-37E4-46CB-905A-2D338A0DCB02}" dt="2024-03-13T00:09:32.838" v="1" actId="9405"/>
          <ac:inkMkLst>
            <pc:docMk/>
            <pc:sldMk cId="0" sldId="319"/>
            <ac:inkMk id="2" creationId="{FD0AB563-5295-4CEB-8C48-A00B70D190DD}"/>
          </ac:inkMkLst>
        </pc:inkChg>
        <pc:inkChg chg="add">
          <ac:chgData name="X.T. Sun" userId="d8e846cab07525bd" providerId="LiveId" clId="{953FE40A-37E4-46CB-905A-2D338A0DCB02}" dt="2024-03-19T07:39:38.522" v="80" actId="9405"/>
          <ac:inkMkLst>
            <pc:docMk/>
            <pc:sldMk cId="0" sldId="319"/>
            <ac:inkMk id="3" creationId="{85961320-8B53-11D9-E7EA-FA5B4261DC0A}"/>
          </ac:inkMkLst>
        </pc:inkChg>
        <pc:inkChg chg="add">
          <ac:chgData name="X.T. Sun" userId="d8e846cab07525bd" providerId="LiveId" clId="{953FE40A-37E4-46CB-905A-2D338A0DCB02}" dt="2024-03-19T07:39:39.519" v="81" actId="9405"/>
          <ac:inkMkLst>
            <pc:docMk/>
            <pc:sldMk cId="0" sldId="319"/>
            <ac:inkMk id="4" creationId="{65EFAFF3-9C01-ED37-CB07-6CFE01CC34A1}"/>
          </ac:inkMkLst>
        </pc:inkChg>
        <pc:inkChg chg="add">
          <ac:chgData name="X.T. Sun" userId="d8e846cab07525bd" providerId="LiveId" clId="{953FE40A-37E4-46CB-905A-2D338A0DCB02}" dt="2024-03-19T07:39:40.671" v="82" actId="9405"/>
          <ac:inkMkLst>
            <pc:docMk/>
            <pc:sldMk cId="0" sldId="319"/>
            <ac:inkMk id="5" creationId="{CA9D74FB-1B29-4680-9050-87984A49F020}"/>
          </ac:inkMkLst>
        </pc:inkChg>
        <pc:inkChg chg="add">
          <ac:chgData name="X.T. Sun" userId="d8e846cab07525bd" providerId="LiveId" clId="{953FE40A-37E4-46CB-905A-2D338A0DCB02}" dt="2024-03-19T07:39:42.181" v="83" actId="9405"/>
          <ac:inkMkLst>
            <pc:docMk/>
            <pc:sldMk cId="0" sldId="319"/>
            <ac:inkMk id="6" creationId="{91460667-0F6C-323F-3000-ACC5EB9016B9}"/>
          </ac:inkMkLst>
        </pc:inkChg>
      </pc:sldChg>
      <pc:sldChg chg="addSp modSp mod">
        <pc:chgData name="X.T. Sun" userId="d8e846cab07525bd" providerId="LiveId" clId="{953FE40A-37E4-46CB-905A-2D338A0DCB02}" dt="2024-03-19T07:44:19.047" v="87"/>
        <pc:sldMkLst>
          <pc:docMk/>
          <pc:sldMk cId="0" sldId="320"/>
        </pc:sldMkLst>
        <pc:grpChg chg="mod">
          <ac:chgData name="X.T. Sun" userId="d8e846cab07525bd" providerId="LiveId" clId="{953FE40A-37E4-46CB-905A-2D338A0DCB02}" dt="2024-03-19T07:44:19.047" v="87"/>
          <ac:grpSpMkLst>
            <pc:docMk/>
            <pc:sldMk cId="0" sldId="320"/>
            <ac:grpSpMk id="5" creationId="{9DCFE7EB-4655-34E0-E6DE-EC5559547A70}"/>
          </ac:grpSpMkLst>
        </pc:grpChg>
        <pc:inkChg chg="add mod">
          <ac:chgData name="X.T. Sun" userId="d8e846cab07525bd" providerId="LiveId" clId="{953FE40A-37E4-46CB-905A-2D338A0DCB02}" dt="2024-03-19T07:44:19.047" v="87"/>
          <ac:inkMkLst>
            <pc:docMk/>
            <pc:sldMk cId="0" sldId="320"/>
            <ac:inkMk id="2" creationId="{9EEECA67-6DF0-7F38-EF8E-1CBFB045DF9A}"/>
          </ac:inkMkLst>
        </pc:inkChg>
        <pc:inkChg chg="add mod">
          <ac:chgData name="X.T. Sun" userId="d8e846cab07525bd" providerId="LiveId" clId="{953FE40A-37E4-46CB-905A-2D338A0DCB02}" dt="2024-03-19T07:44:19.047" v="87"/>
          <ac:inkMkLst>
            <pc:docMk/>
            <pc:sldMk cId="0" sldId="320"/>
            <ac:inkMk id="3" creationId="{CD028B64-FBBA-F870-0967-B881F63B93EF}"/>
          </ac:inkMkLst>
        </pc:inkChg>
        <pc:inkChg chg="add mod">
          <ac:chgData name="X.T. Sun" userId="d8e846cab07525bd" providerId="LiveId" clId="{953FE40A-37E4-46CB-905A-2D338A0DCB02}" dt="2024-03-19T07:44:19.047" v="87"/>
          <ac:inkMkLst>
            <pc:docMk/>
            <pc:sldMk cId="0" sldId="320"/>
            <ac:inkMk id="4" creationId="{91BBCDAF-DC50-5D7C-D388-7CCBD37799EA}"/>
          </ac:inkMkLst>
        </pc:inkChg>
      </pc:sldChg>
      <pc:sldChg chg="addSp modSp mod">
        <pc:chgData name="X.T. Sun" userId="d8e846cab07525bd" providerId="LiveId" clId="{953FE40A-37E4-46CB-905A-2D338A0DCB02}" dt="2024-03-13T00:11:59.590" v="4"/>
        <pc:sldMkLst>
          <pc:docMk/>
          <pc:sldMk cId="0" sldId="327"/>
        </pc:sldMkLst>
        <pc:grpChg chg="mod">
          <ac:chgData name="X.T. Sun" userId="d8e846cab07525bd" providerId="LiveId" clId="{953FE40A-37E4-46CB-905A-2D338A0DCB02}" dt="2024-03-13T00:11:59.590" v="4"/>
          <ac:grpSpMkLst>
            <pc:docMk/>
            <pc:sldMk cId="0" sldId="327"/>
            <ac:grpSpMk id="4" creationId="{457A84EA-69DF-FD39-B583-4B1F7EFAB4E9}"/>
          </ac:grpSpMkLst>
        </pc:grpChg>
        <pc:inkChg chg="add mod">
          <ac:chgData name="X.T. Sun" userId="d8e846cab07525bd" providerId="LiveId" clId="{953FE40A-37E4-46CB-905A-2D338A0DCB02}" dt="2024-03-13T00:11:59.590" v="4"/>
          <ac:inkMkLst>
            <pc:docMk/>
            <pc:sldMk cId="0" sldId="327"/>
            <ac:inkMk id="2" creationId="{8A7CB8B7-AB01-072C-8C38-BBE3C83702CE}"/>
          </ac:inkMkLst>
        </pc:inkChg>
        <pc:inkChg chg="add mod">
          <ac:chgData name="X.T. Sun" userId="d8e846cab07525bd" providerId="LiveId" clId="{953FE40A-37E4-46CB-905A-2D338A0DCB02}" dt="2024-03-13T00:11:59.590" v="4"/>
          <ac:inkMkLst>
            <pc:docMk/>
            <pc:sldMk cId="0" sldId="327"/>
            <ac:inkMk id="3" creationId="{B6B68C7A-E999-2287-CE4D-DB25166C1F59}"/>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E1D9A8ED-CDB4-8104-22C3-CB84E9FC660A}"/>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defRPr sz="1200" b="0"/>
            </a:lvl1pPr>
          </a:lstStyle>
          <a:p>
            <a:endParaRPr lang="en-US" altLang="zh-CN"/>
          </a:p>
        </p:txBody>
      </p:sp>
      <p:sp>
        <p:nvSpPr>
          <p:cNvPr id="135171" name="Rectangle 3">
            <a:extLst>
              <a:ext uri="{FF2B5EF4-FFF2-40B4-BE49-F238E27FC236}">
                <a16:creationId xmlns:a16="http://schemas.microsoft.com/office/drawing/2014/main" id="{67FF8A75-91FC-0B3B-C110-CDD46D3C3440}"/>
              </a:ext>
            </a:extLst>
          </p:cNvPr>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ltLang="zh-CN"/>
          </a:p>
        </p:txBody>
      </p:sp>
      <p:sp>
        <p:nvSpPr>
          <p:cNvPr id="135172" name="Rectangle 4">
            <a:extLst>
              <a:ext uri="{FF2B5EF4-FFF2-40B4-BE49-F238E27FC236}">
                <a16:creationId xmlns:a16="http://schemas.microsoft.com/office/drawing/2014/main" id="{EAC3BD24-7AC9-F9A3-67FA-F10B630592EB}"/>
              </a:ext>
            </a:extLst>
          </p:cNvPr>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defRPr sz="1200" b="0"/>
            </a:lvl1pPr>
          </a:lstStyle>
          <a:p>
            <a:endParaRPr lang="en-US" altLang="zh-CN"/>
          </a:p>
        </p:txBody>
      </p:sp>
      <p:sp>
        <p:nvSpPr>
          <p:cNvPr id="135173" name="Rectangle 5">
            <a:extLst>
              <a:ext uri="{FF2B5EF4-FFF2-40B4-BE49-F238E27FC236}">
                <a16:creationId xmlns:a16="http://schemas.microsoft.com/office/drawing/2014/main" id="{C23789BA-7B85-E064-D3A2-788EF1D0B7F8}"/>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b="0"/>
            </a:lvl1pPr>
          </a:lstStyle>
          <a:p>
            <a:fld id="{49D1EB87-EAF8-409F-B47F-C4AFC97582BA}" type="slidenum">
              <a:rPr lang="en-US" altLang="zh-CN"/>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3T00:11:58.124"/>
    </inkml:context>
    <inkml:brush xml:id="br0">
      <inkml:brushProperty name="width" value="0.05" units="cm"/>
      <inkml:brushProperty name="height" value="0.05" units="cm"/>
    </inkml:brush>
  </inkml:definitions>
  <inkml:trace contextRef="#ctx0" brushRef="#br0">1 289 18791 0 0,'0'0'792'0'0,"5"-4"-397"0"0,-1 1-317 0 0,25-18 329 0 0,-3 4-85 0 0,2 3 86 0 0,17 0 210 0 0,3 6-39 0 0,27 3 108 0 0,4 0-365 0 0,-32 1-28 0 0,-1 2-1 0 0,1 3 0 0 0,0 1 1 0 0,-1 2-1 0 0,50 11 0 0 0,-2-1-20 0 0,1-4 0 0 0,161-5-1 0 0,-52-3-115 0 0,-111-2-75 0 0,135-19-1 0 0,-77 4-25 0 0,364-45 103 0 0,-293 30-89 0 0,416-32 68 0 0,-429 54-82 0 0,222 19 1 0 0,-38 29 5 0 0,-319-31-54 0 0,294 25 115 0 0,692-26 0 0 0,-112-34 21 0 0,565 85 7 0 0,-965-30-100 0 0,-368-16-37 0 0,96 2 13 0 0,456 0 28 0 0,-184-12-16 0 0,-306 2-29 0 0,76-1 5 0 0,547-21 20 0 0,-173-15 57 0 0,-135-20 30 0 0,566-82 430 0 0,-1003 112-418 0 0,-73 9-69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3T01:05:27.239"/>
    </inkml:context>
    <inkml:brush xml:id="br0">
      <inkml:brushProperty name="width" value="0.05" units="cm"/>
      <inkml:brushProperty name="height" value="0.05" units="cm"/>
    </inkml:brush>
  </inkml:definitions>
  <inkml:trace contextRef="#ctx0" brushRef="#br0">698 107 14272 0 0,'-4'-3'4'0'0,"-14"-15"190"0"0,-1 0 1 0 0,-1 1 0 0 0,0 2-1 0 0,-28-17 1 0 0,46 31-72 0 0,-1 1-1 0 0,0-1 1 0 0,0 0 0 0 0,0 1 0 0 0,0 0-1 0 0,0 0 1 0 0,1 0 0 0 0,-1 0 0 0 0,0 0-1 0 0,0 0 1 0 0,0 1 0 0 0,0 0 0 0 0,0-1 0 0 0,1 1-1 0 0,-1 0 1 0 0,0 0 0 0 0,-3 3 0 0 0,-47 27 532 0 0,47-27-658 0 0,-50 37 267 0 0,3 2 0 0 0,1 3 0 0 0,2 2 0 0 0,3 1 0 0 0,-52 71 0 0 0,85-101-226 0 0,0 0-1 0 0,2 1 0 0 0,0 0 0 0 0,2 1 0 0 0,-11 27 0 0 0,18-39-26 0 0,0 1 1 0 0,0-1-1 0 0,1 1 1 0 0,0-1-1 0 0,1 1 0 0 0,0 0 1 0 0,1 0-1 0 0,0 0 0 0 0,0 0 1 0 0,1-1-1 0 0,0 1 1 0 0,1 0-1 0 0,0-1 0 0 0,6 18 1 0 0,4-4 18 0 0,1 0-1 0 0,0-1 1 0 0,2-1 0 0 0,0 0 0 0 0,2-1 0 0 0,35 34 0 0 0,-8-8 22 0 0,4 1 1 0 0,-35-35-39 0 0,0 1 0 0 0,0 0 0 0 0,-1 1 1 0 0,-1 0-1 0 0,0 0 0 0 0,13 27 0 0 0,-7-2 7 0 0,-1 0 0 0 0,-2 2 0 0 0,-2 0 0 0 0,-2 0 0 0 0,7 66 0 0 0,3 219 61 0 0,-16-201-57 0 0,10 638 81 0 0,33 304 20 0 0,-35-529-46 0 0,-30-83-17 0 0,1 28 10 0 0,18-474-71 0 0,0 23 8 0 0,2 1-1 0 0,11 50 1 0 0,-13-76-7 0 0,1 1-1 0 0,0-1 1 0 0,1 0-1 0 0,0 0 1 0 0,0 0-1 0 0,0 0 1 0 0,1 0-1 0 0,0 0 1 0 0,0-1-1 0 0,1 0 1 0 0,0 0-1 0 0,0 0 1 0 0,0 0-1 0 0,1-1 1 0 0,0 0-1 0 0,11 7 1 0 0,5-4 11 0 0,3-6 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3T01:05:29.111"/>
    </inkml:context>
    <inkml:brush xml:id="br0">
      <inkml:brushProperty name="width" value="0.05" units="cm"/>
      <inkml:brushProperty name="height" value="0.05" units="cm"/>
    </inkml:brush>
  </inkml:definitions>
  <inkml:trace contextRef="#ctx0" brushRef="#br0">5 1 14776 0 0,'0'0'160'0'0,"0"4"0"0"0,3 11-31 0 0,-2-9 0 0 0,0 0 0 0 0,0 1 0 0 0,-1-1 0 0 0,0 0 1 0 0,0 0-1 0 0,-1 9 0 0 0,-7 34 1342 0 0,6-18-968 0 0,3-29-477 0 0,-1-1 0 0 0,1 1-1 0 0,0-1 1 0 0,0 0-1 0 0,0 1 1 0 0,0-1 0 0 0,0 0-1 0 0,0 0 1 0 0,0 0-1 0 0,0 0 1 0 0,1 0 0 0 0,-1 0-1 0 0,0 0 1 0 0,1 0-1 0 0,-1 0 1 0 0,1 0 0 0 0,-1-1-1 0 0,1 1 1 0 0,-1-1-1 0 0,1 1 1 0 0,2 0 0 0 0,37 9 194 0 0,89-5 249 0 0,64-18-177 0 0,-86 4-153 0 0,276-36 179 0 0,-216 24-227 0 0,22-1 8 0 0,-89 19-29 0 0,-1 5-1 0 0,1 5 0 0 0,124 23 1 0 0,67 20 54 0 0,-118-21-58 0 0,90 11 49 0 0,360-26 150 0 0,-258-16-137 0 0,-23 16 55 0 0,-32 0-31 0 0,-177-10-82 0 0,-66 0-32 0 0,0-3-1 0 0,82-10 1 0 0,-130 6-29 0 0,0 0-1 0 0,0-1 1 0 0,-1-1 0 0 0,0-1-1 0 0,0-1 1 0 0,0-1 0 0 0,-1 0 0 0 0,0-2-1 0 0,-1 1 1 0 0,0-2 0 0 0,-1-1-1 0 0,16-13 1 0 0,4-10 8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3T01:41:29.600"/>
    </inkml:context>
    <inkml:brush xml:id="br0">
      <inkml:brushProperty name="width" value="0.05" units="cm"/>
      <inkml:brushProperty name="height" value="0.05" units="cm"/>
    </inkml:brush>
  </inkml:definitions>
  <inkml:trace contextRef="#ctx0" brushRef="#br0">738 5 15272 0 0,'-19'-2'21'0'0,"14"1"49"0"0,0 1-1 0 0,0-1 1 0 0,0 1 0 0 0,0 0 0 0 0,0 0 0 0 0,0 0 0 0 0,0 1 0 0 0,0 0 0 0 0,0 0 0 0 0,0 0 0 0 0,1 0 0 0 0,-1 1 0 0 0,-6 2 0 0 0,-68 37 468 0 0,52-29-188 0 0,2 1 0 0 0,-40 27-1 0 0,44-23-220 0 0,1 2-1 0 0,1 0 1 0 0,0 0-1 0 0,2 2 1 0 0,0 0-1 0 0,1 1 0 0 0,2 1 1 0 0,-15 28-1 0 0,-9 30 396 0 0,-31 94 0 0 0,61-150-481 0 0,0-1 0 0 0,2 1 0 0 0,1 0 0 0 0,1 0-1 0 0,1 1 1 0 0,1-1 0 0 0,2 1 0 0 0,0-1 0 0 0,2 1-1 0 0,0-1 1 0 0,2 1 0 0 0,1-1 0 0 0,1 0 0 0 0,1-1-1 0 0,1 1 1 0 0,1-1 0 0 0,1-1 0 0 0,1 0 0 0 0,2 0-1 0 0,0-1 1 0 0,1-1 0 0 0,1 0 0 0 0,1-1 0 0 0,1-1-1 0 0,0 0 1 0 0,2-2 0 0 0,0 0 0 0 0,1-1 0 0 0,37 24-1 0 0,-29-24-28 0 0,0-1 1 0 0,1-1-1 0 0,0-2 0 0 0,1 0 0 0 0,0-2 0 0 0,1-2 0 0 0,0-1 0 0 0,1-1 1 0 0,-1-1-1 0 0,1-2 0 0 0,0-1 0 0 0,0-2 0 0 0,0-1 0 0 0,62-11 0 0 0,-58 5-7 0 0,0-2 0 0 0,-1-1-1 0 0,0-2 1 0 0,-1-1 0 0 0,0-2-1 0 0,-2-2 1 0 0,1-1 0 0 0,-2-1-1 0 0,-1-1 1 0 0,0-2 0 0 0,47-45-1 0 0,-13-2 10 0 0,-3-2 0 0 0,102-158 0 0 0,-142 196-13 0 0,-1-2-1 0 0,-3-1 1 0 0,0 0 0 0 0,-3-1-1 0 0,-1-1 1 0 0,12-57-1 0 0,-18 58 0 0 0,-1 0-1 0 0,-3 0 1 0 0,-1-74-1 0 0,-2 104 0 0 0,-1 0-1 0 0,0 1 1 0 0,0-1-1 0 0,0 0 1 0 0,-1 1-1 0 0,0-1 1 0 0,0 1-1 0 0,0-1 0 0 0,-1 1 1 0 0,0 0-1 0 0,-1 0 1 0 0,1 0-1 0 0,-1 1 1 0 0,0-1-1 0 0,-7-6 1 0 0,4 5-1 0 0,-1 1 0 0 0,0 0 0 0 0,-1 1 0 0 0,0 0 0 0 0,1 0 0 0 0,-1 0 0 0 0,-1 2 0 0 0,1-1 0 0 0,-17-4 0 0 0,-11 0 0 0 0,-1 1 0 0 0,0 2 0 0 0,0 1 0 0 0,0 2 0 0 0,0 2 0 0 0,-50 6 0 0 0,1 5 0 0 0,-140 37 0 0 0,121-20 0 0 0,1 5 0 0 0,1 4 0 0 0,-193 100 0 0 0,240-99 1 0 0,2 3-1 0 0,1 2 0 0 0,-57 60 1 0 0,33-31 5 0 0,78-72-6 0 0,-9 9 1 0 0,-1-1 0 0 0,1 1-1 0 0,1 1 1 0 0,0 0 0 0 0,-9 13-1 0 0,15-21 0 0 0,1 1 1 0 0,0-1-1 0 0,0 0 0 0 0,0 0 0 0 0,0 1 0 0 0,0-1 1 0 0,1 0-1 0 0,-1 1 0 0 0,1-1 0 0 0,0 1 0 0 0,-1-1 1 0 0,1 1-1 0 0,0-1 0 0 0,0 1 0 0 0,1-1 0 0 0,-1 1 1 0 0,0-1-1 0 0,1 1 0 0 0,0-1 0 0 0,-1 0 0 0 0,1 1 1 0 0,0-1-1 0 0,0 0 0 0 0,0 0 0 0 0,1 0 0 0 0,-1 1 1 0 0,0-1-1 0 0,1 0 0 0 0,0-1 0 0 0,-1 1 0 0 0,1 0 1 0 0,0 0-1 0 0,3 2 0 0 0,3 2 1 0 0,0 0 1 0 0,1-1-1 0 0,0 0 0 0 0,0 0 1 0 0,1-1-1 0 0,-1 0 0 0 0,1-1 1 0 0,-1 0-1 0 0,15 3 0 0 0,24 3-1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3T01:42:05.370"/>
    </inkml:context>
    <inkml:brush xml:id="br0">
      <inkml:brushProperty name="width" value="0.05" units="cm"/>
      <inkml:brushProperty name="height" value="0.05" units="cm"/>
    </inkml:brush>
  </inkml:definitions>
  <inkml:trace contextRef="#ctx0" brushRef="#br0">727 67 21951 0 0,'-10'-8'37'0'0,"-1"0"-1"0"0,0 1 1 0 0,-1 0-1 0 0,0 1 1 0 0,0 0-1 0 0,0 1 1 0 0,0 0-1 0 0,-24-5 1 0 0,25 8-9 0 0,1 1 0 0 0,0 0 1 0 0,0 1-1 0 0,-1 0 0 0 0,1 1 0 0 0,0 0 1 0 0,0 0-1 0 0,0 1 0 0 0,0 0 1 0 0,0 1-1 0 0,0 0 0 0 0,-10 6 0 0 0,1 0 58 0 0,1 1 0 0 0,0 1 0 0 0,1 1 0 0 0,0 0 0 0 0,1 1-1 0 0,0 1 1 0 0,1 1 0 0 0,1 0 0 0 0,0 1 0 0 0,1 0 0 0 0,-18 32 0 0 0,9-10 19 0 0,1 2 1 0 0,3 0 0 0 0,1 1 0 0 0,-18 67 0 0 0,29-83-86 0 0,1 0-1 0 0,1 0 0 0 0,2 0 1 0 0,0 1-1 0 0,2-1 0 0 0,1 1 1 0 0,0-1-1 0 0,10 47 0 0 0,-7-55-9 0 0,1 1 0 0 0,0-1 0 0 0,1 0 0 0 0,1 0 0 0 0,0-1-1 0 0,1 1 1 0 0,1-2 0 0 0,1 1 0 0 0,0-1 0 0 0,1-1 0 0 0,0 0 0 0 0,1-1-1 0 0,18 16 1 0 0,-24-24-11 0 0,-1-1-1 0 0,1 0 1 0 0,0 0-1 0 0,0-1 1 0 0,0 1-1 0 0,1-1 1 0 0,-1-1-1 0 0,1 1 1 0 0,-1-1-1 0 0,1 0 1 0 0,0-1-1 0 0,0 1 1 0 0,0-2-1 0 0,0 1 1 0 0,0-1 0 0 0,0 0-1 0 0,0 0 1 0 0,0 0-1 0 0,0-1 1 0 0,0-1-1 0 0,0 1 1 0 0,0-1-1 0 0,-1 0 1 0 0,1 0-1 0 0,-1-1 1 0 0,1 0-1 0 0,-1 0 1 0 0,0-1-1 0 0,0 0 1 0 0,9-7-1 0 0,4-5-4 0 0,0 0 0 0 0,-1-2 0 0 0,0 0-1 0 0,-2-1 1 0 0,0-1 0 0 0,-1-1 0 0 0,14-26-1 0 0,-6 7 0 0 0,-2-1-1 0 0,-1-1 1 0 0,-3 0-1 0 0,-1-1 0 0 0,19-87 1 0 0,-33 113 2 0 0,0-1 1 0 0,-1 1-1 0 0,-1-1 0 0 0,0 0 1 0 0,-1 1-1 0 0,-1-1 0 0 0,-1 1 1 0 0,0-1-1 0 0,-2 1 0 0 0,0 0 1 0 0,-1 1-1 0 0,0-1 0 0 0,-15-26 1 0 0,14 32 0 0 0,0 0 0 0 0,-1 0 0 0 0,0 1 0 0 0,-1 0 0 0 0,0 1 0 0 0,0 0 0 0 0,-1 0 0 0 0,0 1 0 0 0,-1 0 0 0 0,1 1 0 0 0,-1 0 0 0 0,-1 1 0 0 0,0 0 1 0 0,1 1-1 0 0,-2 0 0 0 0,1 1 0 0 0,0 0 0 0 0,-1 1 0 0 0,-13-2 0 0 0,9 2 0 0 0,0 1 1 0 0,0 1-1 0 0,0 0 1 0 0,1 2-1 0 0,-1-1 1 0 0,0 2 0 0 0,0 0-1 0 0,0 1 1 0 0,1 1-1 0 0,0 1 1 0 0,0 0-1 0 0,0 1 1 0 0,0 0-1 0 0,1 2 1 0 0,0 0-1 0 0,0 0 1 0 0,1 1-1 0 0,0 1 1 0 0,1 1-1 0 0,0 0 1 0 0,1 0-1 0 0,0 1 1 0 0,1 1-1 0 0,0 0 1 0 0,-16 26-1 0 0,15-20-5 0 0,1 0 1 0 0,0 1-1 0 0,2 0 0 0 0,0 0 0 0 0,2 1 0 0 0,0 1 0 0 0,-7 37 1 0 0,8-5-18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3T01:42:06.006"/>
    </inkml:context>
    <inkml:brush xml:id="br0">
      <inkml:brushProperty name="width" value="0.05" units="cm"/>
      <inkml:brushProperty name="height" value="0.05" units="cm"/>
    </inkml:brush>
  </inkml:definitions>
  <inkml:trace contextRef="#ctx0" brushRef="#br0">436 167 16479 0 0,'7'-32'206'0'0,"4"-40"469"0"0,-11 70-627 0 0,0-1 0 0 0,0 0-1 0 0,0 1 1 0 0,0-1 0 0 0,0 0 0 0 0,-1 0-1 0 0,1 1 1 0 0,-1-1 0 0 0,1 1 0 0 0,-1-1-1 0 0,0 1 1 0 0,0-1 0 0 0,-1 1-1 0 0,1-1 1 0 0,0 1 0 0 0,-1 0 0 0 0,1 0-1 0 0,-1 0 1 0 0,0 0 0 0 0,0 0-1 0 0,-2-2 1 0 0,-1 2 61 0 0,-1 0 0 0 0,1 1 0 0 0,0 0-1 0 0,-1 0 1 0 0,1 1 0 0 0,-1-1 0 0 0,1 1-1 0 0,-1 1 1 0 0,1-1 0 0 0,-1 1 0 0 0,1 0 0 0 0,-1 0-1 0 0,1 0 1 0 0,-8 3 0 0 0,-8 7 16 0 0,-1 0 0 0 0,1 1-1 0 0,1 1 1 0 0,0 1 0 0 0,1 0 0 0 0,0 2 0 0 0,-25 28-1 0 0,18-15 44 0 0,1 1 1 0 0,1 1-1 0 0,-38 69 0 0 0,58-92-143 0 0,1 1 0 0 0,0-1 1 0 0,0 1-1 0 0,1 0 0 0 0,0 0 1 0 0,1 0-1 0 0,0 1 0 0 0,0-1 1 0 0,1 0-1 0 0,0 0 0 0 0,1 0 1 0 0,0 1-1 0 0,0-1 0 0 0,1 0 1 0 0,0 0-1 0 0,1 0 0 0 0,0-1 1 0 0,0 1-1 0 0,1-1 0 0 0,8 15 1 0 0,4-3 7 0 0,-1 0 0 0 0,2-1 0 0 0,1-1 0 0 0,0-1 0 0 0,1 0 0 0 0,1-2 0 0 0,0 0 0 0 0,26 13 0 0 0,-31-18-23 0 0,-1 0-1 0 0,-1 0 1 0 0,1 2-1 0 0,-2-1 1 0 0,1 2-1 0 0,-2 0 1 0 0,0 0 0 0 0,0 1-1 0 0,15 27 1 0 0,-11-12-2 0 0,-2 1 0 0 0,-2-1 1 0 0,0 2-1 0 0,8 42 0 0 0,6 61 11 0 0,-6 0-1 0 0,-6 1 0 0 0,-5 174 1 0 0,-62 933 37 0 0,49-1171-53 0 0,-46 508 16 0 0,-40-12 7 0 0,87-543-24 0 0,-1 1 0 0 0,-2-1 0 0 0,0 0 0 0 0,-2-1 0 0 0,0 1 0 0 0,-2-2 0 0 0,-14 24 0 0 0,24-45-2 0 0,1 0 0 0 0,-1 1 1 0 0,0-1-1 0 0,0 0 0 0 0,0 0 1 0 0,0 0-1 0 0,0 1 0 0 0,-1-1 1 0 0,1 0-1 0 0,0 0 1 0 0,0-1-1 0 0,-1 1 0 0 0,1 0 1 0 0,0 0-1 0 0,-1-1 0 0 0,1 1 1 0 0,-1-1-1 0 0,1 1 0 0 0,-3 0 1 0 0,3-2-1 0 0,0 1 0 0 0,1 0 1 0 0,-1 0-1 0 0,0-1 0 0 0,0 1 0 0 0,0-1 0 0 0,0 1 1 0 0,0-1-1 0 0,1 1 0 0 0,-1-1 0 0 0,0 1 1 0 0,0-1-1 0 0,1 0 0 0 0,-1 1 0 0 0,0-1 1 0 0,1 0-1 0 0,-1 0 0 0 0,1 0 0 0 0,-1 1 1 0 0,1-1-1 0 0,-1 0 0 0 0,0-1 0 0 0,-2-9 2 0 0,-1 1 0 0 0,2-1-1 0 0,-1 0 1 0 0,0-13-1 0 0,2 18 0 0 0,-6-50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3T01:46:06.528"/>
    </inkml:context>
    <inkml:brush xml:id="br0">
      <inkml:brushProperty name="width" value="0.05" units="cm"/>
      <inkml:brushProperty name="height" value="0.05" units="cm"/>
    </inkml:brush>
  </inkml:definitions>
  <inkml:trace contextRef="#ctx0" brushRef="#br0">1873 804 16783 0 0,'-11'-8'158'0'0,"0"0"-1"0"0,0 0 0 0 0,-1 1 0 0 0,0 0 0 0 0,-1 1 1 0 0,1 1-1 0 0,-1 0 0 0 0,0 1 0 0 0,0 0 0 0 0,-1 1 1 0 0,1 0-1 0 0,-1 1 0 0 0,0 0 0 0 0,1 2 0 0 0,-1-1 0 0 0,-19 3 1 0 0,-18 4 126 0 0,-1 3 0 0 0,2 1 0 0 0,-53 19 0 0 0,30-8 189 0 0,-158 48 164 0 0,-40 9-208 0 0,199-56-366 0 0,1 4 0 0 0,2 2 0 0 0,0 3 0 0 0,2 4 0 0 0,2 2-1 0 0,-62 47 1 0 0,96-59-34 0 0,2 1 0 0 0,0 2 0 0 0,2 1 0 0 0,1 1 0 0 0,2 1 0 0 0,-38 62 0 0 0,57-83-23 0 0,-1 1 1 0 0,1-1-1 0 0,1 1 0 0 0,0 0 0 0 0,1 1 1 0 0,0-1-1 0 0,0 0 0 0 0,1 1 0 0 0,1 0 1 0 0,0-1-1 0 0,1 1 0 0 0,1 19 0 0 0,1-14 1 0 0,1-1-1 0 0,1 0 1 0 0,1 0-1 0 0,0 0 1 0 0,1-1-1 0 0,1 1 0 0 0,0-1 1 0 0,11 16-1 0 0,3-1 5 0 0,1 0-1 0 0,1-1 1 0 0,2-2 0 0 0,1 0-1 0 0,1-2 1 0 0,1 0-1 0 0,41 25 1 0 0,300 228 48 0 0,-292-219-54 0 0,2-4-1 0 0,135 72 1 0 0,-174-109-5 0 0,0-3 0 0 0,1 0 0 0 0,0-3 0 0 0,83 14 0 0 0,174 3 0 0 0,-259-27 0 0 0,620-6 0 0 0,-365-7 0 0 0,405-25 8 0 0,-625 27 0 0 0,0-2 1 0 0,-1-3-1 0 0,0-4 0 0 0,-2-3 0 0 0,0-3 0 0 0,-2-3 0 0 0,-1-3 0 0 0,-1-3 0 0 0,97-64 1 0 0,-118 67 0 0 0,254-172 79 0 0,-234 152-59 0 0,-1-3 1 0 0,78-85-1 0 0,-106 97-14 0 0,176-174 169 0 0,-175 182-145 0 0,-1-3 0 0 0,-1 0 0 0 0,-3-3 1 0 0,-1 0-1 0 0,-1-2 0 0 0,28-53 0 0 0,-48 74-21 0 0,0 0 0 0 0,-2-1 0 0 0,-1-1 1 0 0,0 1-1 0 0,-2-1 0 0 0,0-1 0 0 0,-2 1 0 0 0,0-1 0 0 0,-2 1 0 0 0,0-1 0 0 0,-1 0 0 0 0,-2 0 0 0 0,0 0 0 0 0,-2 0 0 0 0,0 1 0 0 0,-8-26 0 0 0,0 9 1 0 0,-1 1 0 0 0,-3 0 1 0 0,-1 1-1 0 0,-2 1 0 0 0,-1 1 0 0 0,-1 0 0 0 0,-3 2 1 0 0,0 0-1 0 0,-2 2 0 0 0,-2 0 0 0 0,0 2 0 0 0,-2 1 1 0 0,-2 1-1 0 0,-42-29 0 0 0,-5 7 11 0 0,-1 3 0 0 0,-3 3-1 0 0,-1 4 1 0 0,-2 4 0 0 0,-1 3 0 0 0,-2 4 0 0 0,-118-21-1 0 0,78 27 6 0 0,0 7-1 0 0,-1 5 1 0 0,0 5-1 0 0,-212 21 1 0 0,89 12 26 0 0,0 11 1 0 0,3 12 0 0 0,2 10 0 0 0,-424 165 0 0 0,557-172-12 0 0,3 4 1 0 0,2 5-1 0 0,-189 146 0 0 0,240-164-26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3T01:46:07.420"/>
    </inkml:context>
    <inkml:brush xml:id="br0">
      <inkml:brushProperty name="width" value="0.05" units="cm"/>
      <inkml:brushProperty name="height" value="0.05" units="cm"/>
    </inkml:brush>
  </inkml:definitions>
  <inkml:trace contextRef="#ctx0" brushRef="#br0">1 51 17887 0 0,'217'-25'1100'0'0,"-126"16"-484"0"0,395-7 1032 0 0,-425 16-1249 0 0,1165 57 1672 0 0,-1070-45-1962 0 0,238 15 8 0 0,-151-18-96 0 0,592 5 58 0 0,-55-32-63 0 0,-263 21 14 0 0,-349 0-25 0 0,546 38-15 0 0,-528-27 9 0 0,-62-5-1 0 0,580 34-44 0 0,-599-42 38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0:12:28.754"/>
    </inkml:context>
    <inkml:brush xml:id="br0">
      <inkml:brushProperty name="width" value="0.05" units="cm"/>
      <inkml:brushProperty name="height" value="0.05" units="cm"/>
    </inkml:brush>
  </inkml:definitions>
  <inkml:trace contextRef="#ctx0" brushRef="#br0">1000 19 24575,'-64'-1'0,"13"0"0,-73 7 0,108-4 0,1 1 0,0 0 0,0 1 0,0 1 0,0 0 0,0 1 0,1 1 0,-27 16 0,18-8 0,0 2 0,0 0 0,2 2 0,0 0 0,2 1 0,0 1 0,-27 39 0,-92 169 0,-17 28 0,150-250 0,-19 30 0,-26 52 0,44-77 0,1 1 0,0-1 0,1 1 0,0 0 0,1 1 0,1-1 0,0 1 0,0 20 0,2-19 0,1 1 0,1-1 0,0 1 0,0-1 0,2 0 0,0 0 0,1-1 0,0 1 0,1-1 0,1 0 0,0 0 0,1-1 0,0 0 0,1 0 0,1-1 0,0 0 0,18 16 0,-2-2 0,1-2 0,1-1 0,1-1 0,1-2 0,1 0 0,1-3 0,0 0 0,1-2 0,1-2 0,37 11 0,181 31 0,308 28 0,-177-50 0,-324-32 0,0-3 0,0-2 0,0-3 0,82-20 0,-115 20 0,88-26 0,-100 28 0,-1-1 0,0 0 0,0 0 0,-1-1 0,1-1 0,10-9 0,8-17 0,-27 28 0,1 1 0,0-1 0,0 1 0,1 0 0,-1 0 0,1 0 0,6-3 0,19-11 0,-2-1 0,-1-2 0,0-1 0,46-50 0,16-12 0,-64 62 0,-1 0 0,0-2 0,-2-1 0,38-55 0,-4 0 0,-42 61 0,0 0 0,-2 0 0,0-1 0,-1-1 0,12-32 0,-22 48 0,-1 0 0,0-1 0,0 1 0,-1 0 0,0 0 0,0 0 0,-1 0 0,1-1 0,-1 1 0,0 0 0,-1 0 0,0 0 0,0 0 0,0 1 0,0-1 0,-7-9 0,-4-7 0,-1 1 0,-32-34 0,37 45 0,-37-41 0,-2 3 0,-2 2 0,-2 2 0,-2 2 0,-2 3 0,-1 2 0,-2 3 0,-113-48 0,80 47 0,-1 4 0,-2 5 0,-1 3 0,0 5 0,-149-9 0,107 18 0,-1 5 0,-249 27 0,366-19 0,0 1 0,0 2 0,1 0 0,0 0 0,0 2 0,1 1 0,0 1 0,-20 14 0,-13 2-1365,38-21-5461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0:12:31.247"/>
    </inkml:context>
    <inkml:brush xml:id="br0">
      <inkml:brushProperty name="width" value="0.05" units="cm"/>
      <inkml:brushProperty name="height" value="0.05" units="cm"/>
    </inkml:brush>
  </inkml:definitions>
  <inkml:trace contextRef="#ctx0" brushRef="#br0">1 32 24575,'1303'0'0,"-1248"-2"0,64-12 0,-74 7 0,0 2 0,69 1 0,56 20 0,-141-10-1365,-17-2-5461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0:16:30.901"/>
    </inkml:context>
    <inkml:brush xml:id="br0">
      <inkml:brushProperty name="width" value="0.05" units="cm"/>
      <inkml:brushProperty name="height" value="0.0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3T00:11:58.892"/>
    </inkml:context>
    <inkml:brush xml:id="br0">
      <inkml:brushProperty name="width" value="0.05" units="cm"/>
      <inkml:brushProperty name="height" value="0.05" units="cm"/>
    </inkml:brush>
  </inkml:definitions>
  <inkml:trace contextRef="#ctx0" brushRef="#br0">549 44 21207 0 0,'-5'-2'559'0'0,"-13"-6"-43"0"0,12 5-315 0 0,0 0-1 0 0,0 0 0 0 0,0 1 1 0 0,0 0-1 0 0,0 0 1 0 0,0 0-1 0 0,0 1 1 0 0,-10-1-1 0 0,0 2 21 0 0,0 0 1 0 0,0 1-1 0 0,1 0 0 0 0,-1 1 1 0 0,0 1-1 0 0,1 1 0 0 0,-1 0 1 0 0,1 1-1 0 0,0 1 0 0 0,1 0 1 0 0,-1 1-1 0 0,1 0 0 0 0,1 1 1 0 0,-18 14-1 0 0,-1 0 1 0 0,2 2-1 0 0,1 2 1 0 0,1 0 0 0 0,1 2 0 0 0,-30 39-1 0 0,56-65-214 0 0,-1 0-1 0 0,0 0 1 0 0,1 0-1 0 0,0 1 0 0 0,-1-1 1 0 0,1 0-1 0 0,0 1 0 0 0,0-1 1 0 0,0 1-1 0 0,1-1 1 0 0,-1 1-1 0 0,1-1 0 0 0,-1 1 1 0 0,1-1-1 0 0,0 1 0 0 0,0 0 1 0 0,0-1-1 0 0,0 1 1 0 0,0-1-1 0 0,1 1 0 0 0,-1 0 1 0 0,1-1-1 0 0,0 1 0 0 0,-1-1 1 0 0,1 1-1 0 0,0-1 1 0 0,1 0-1 0 0,-1 1 0 0 0,0-1 1 0 0,1 0-1 0 0,-1 0 0 0 0,1 0 1 0 0,0 0-1 0 0,-1 0 1 0 0,1 0-1 0 0,3 2 0 0 0,2 1-1 0 0,-1-1 0 0 0,0 0 0 0 0,1-1 0 0 0,0 1 0 0 0,0-1 0 0 0,0-1 0 0 0,0 1 0 0 0,1-1 0 0 0,-1 0 0 0 0,0-1 0 0 0,14 1 0 0 0,7-1 10 0 0,0-2 1 0 0,0-1-1 0 0,0-1 0 0 0,-1-2 0 0 0,49-14 0 0 0,-31 4 13 0 0,0-2 0 0 0,66-35 0 0 0,-100 46-27 0 0,0 0 0 0 0,-1-1 1 0 0,0-1-1 0 0,-1 1 0 0 0,0-1 0 0 0,12-13 0 0 0,-19 18-1 0 0,1 1 1 0 0,-1-1-1 0 0,0 0 0 0 0,1-1 1 0 0,-1 1-1 0 0,0 0 0 0 0,-1-1 1 0 0,1 1-1 0 0,-1-1 0 0 0,0 1 1 0 0,1-1-1 0 0,-1 0 0 0 0,-1 1 1 0 0,1-1-1 0 0,-1 0 0 0 0,1 0 1 0 0,-1 0-1 0 0,0 1 0 0 0,-1-1 1 0 0,1 0-1 0 0,0 0 0 0 0,-1 0 1 0 0,-2-6-1 0 0,1 6 0 0 0,-1 0 0 0 0,1 0 0 0 0,-1 0 0 0 0,0 0 0 0 0,0 0 0 0 0,-1 1 0 0 0,1 0 0 0 0,-1-1 0 0 0,0 1 0 0 0,0 0 0 0 0,0 1 0 0 0,-6-4 0 0 0,-53-22-1 0 0,27 19-3 0 0,0 1 1 0 0,-42-3 0 0 0,-47-9-9 0 0,107 14 11 0 0,4-4 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11:20.408"/>
    </inkml:context>
    <inkml:brush xml:id="br0">
      <inkml:brushProperty name="width" value="0.05" units="cm"/>
      <inkml:brushProperty name="height" value="0.05" units="cm"/>
    </inkml:brush>
  </inkml:definitions>
  <inkml:trace contextRef="#ctx0" brushRef="#br0">1086 174 20903 0 0,'0'0'3331'0'0,"-1"-4"-3132"0"0,-6-11 236 0 0,2 8 33 0 0,2 2 38 0 0,1 2-249 0 0,1 0-9 0 0,-1-1-93 0 0,-5-1-42 0 0,-4 1-162 0 0,0 1-1 0 0,0 0 1 0 0,0 0-1 0 0,0 1 1 0 0,0 1-1 0 0,-1 0 0 0 0,1 0 1 0 0,0 1-1 0 0,-1 1 1 0 0,1 0-1 0 0,0 0 1 0 0,0 1-1 0 0,0 0 1 0 0,0 1-1 0 0,0 1 1 0 0,0-1-1 0 0,0 2 1 0 0,1-1-1 0 0,-10 7 1 0 0,-46 33-234 0 0,-73 64 0 0 0,102-78 49 0 0,-51 48-201 0 0,-131 154 0 0 0,83-66 139 0 0,120-144 260 0 0,1 0-1 0 0,2 2 0 0 0,0 0 1 0 0,2 0-1 0 0,-17 50 0 0 0,15-29-7 0 0,3 1 0 0 0,1 0 0 0 0,2 0-1 0 0,-1 59 1 0 0,8-87 32 0 0,1 0-1 0 0,1 0 1 0 0,0 0-1 0 0,1 0 1 0 0,1-1-1 0 0,1 1 1 0 0,0-1-1 0 0,1 0 1 0 0,1 0 0 0 0,1-1-1 0 0,0 0 1 0 0,1 0-1 0 0,1-1 1 0 0,12 15-1 0 0,0-6 0 0 0,1-1 0 0 0,1-2 0 0 0,1 0 0 0 0,0-2 0 0 0,2 0-1 0 0,0-2 1 0 0,1-1 0 0 0,0-1 0 0 0,42 14 0 0 0,1-3-17 0 0,1-3-1 0 0,138 23 1 0 0,-115-30-4 0 0,186 5 1 0 0,-231-22 24 0 0,1-2 0 0 0,-1-2 1 0 0,0-2-1 0 0,-1-2 1 0 0,73-24-1 0 0,-88 22 9 0 0,0-2-1 0 0,-1-1 1 0 0,-1-2-1 0 0,0-1 1 0 0,-1-2 0 0 0,55-43-1 0 0,291-319 1 0 0,-359 360 3 0 0,-1 0-1 0 0,-1-1 0 0 0,0-1 0 0 0,-2 0 0 0 0,-1-2 1 0 0,-1 1-1 0 0,-1-1 0 0 0,-1-1 0 0 0,7-27 0 0 0,-12 33 0 0 0,-1-1 0 0 0,-1 1 0 0 0,-1-1 0 0 0,0 0 0 0 0,-2 0 0 0 0,0 0 0 0 0,-2 0 0 0 0,0 1 0 0 0,-1-1 0 0 0,-1 1 0 0 0,-1-1 0 0 0,-11-27 0 0 0,-12-25 20 0 0,-3 1 0 0 0,-4 1-1 0 0,-76-116 1 0 0,93 162-11 0 0,-1 1 0 0 0,-1 0 0 0 0,-1 2 0 0 0,-2 0 0 0 0,0 2 0 0 0,-1 0 1 0 0,0 2-1 0 0,-2 0 0 0 0,0 2 0 0 0,-1 1 0 0 0,-1 1 0 0 0,-47-17 0 0 0,21 15 4 0 0,0 2-1 0 0,0 2 1 0 0,-1 2 0 0 0,-1 3-1 0 0,1 3 1 0 0,-1 2 0 0 0,0 2-1 0 0,0 3 1 0 0,1 2 0 0 0,-64 15-1 0 0,64-9-2 0 0,2 2-1 0 0,0 3 1 0 0,1 2-1 0 0,0 2 0 0 0,2 2 1 0 0,1 3-1 0 0,0 2 1 0 0,-76 56-1 0 0,42-13 6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11:21.754"/>
    </inkml:context>
    <inkml:brush xml:id="br0">
      <inkml:brushProperty name="width" value="0.05" units="cm"/>
      <inkml:brushProperty name="height" value="0.05" units="cm"/>
    </inkml:brush>
  </inkml:definitions>
  <inkml:trace contextRef="#ctx0" brushRef="#br0">0 244 14272 0 0,'0'0'896'0'0,"5"-1"-448"0"0,44-7 639 0 0,93-29 0 0 0,-92 22-395 0 0,103-18 0 0 0,151 11 720 0 0,-178 14-983 0 0,60 1-129 0 0,133-13 106 0 0,-105-11-225 0 0,278-28 115 0 0,-405 56-251 0 0,-1 4 0 0 0,1 4 0 0 0,-1 3 1 0 0,98 24-1 0 0,337 104 100 0 0,-368-91-112 0 0,-24-7-5 0 0,3 5-3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11:26.970"/>
    </inkml:context>
    <inkml:brush xml:id="br0">
      <inkml:brushProperty name="width" value="0.05" units="cm"/>
      <inkml:brushProperty name="height" value="0.05" units="cm"/>
    </inkml:brush>
  </inkml:definitions>
  <inkml:trace contextRef="#ctx0" brushRef="#br0">1124 70 16783 0 0,'-84'-13'1071'0'0,"0"4"-1"0"0,0 3 0 0 0,0 4 0 0 0,-163 18 0 0 0,212-8-970 0 0,0 1-1 0 0,1 2 1 0 0,0 1-1 0 0,1 2 1 0 0,0 1 0 0 0,1 1-1 0 0,1 2 1 0 0,0 1-1 0 0,-32 28 1 0 0,50-37-96 0 0,1 1 0 0 0,0 0 0 0 0,1 1-1 0 0,1 0 1 0 0,0 1 0 0 0,0 0 0 0 0,1 1 0 0 0,1-1 0 0 0,0 2 0 0 0,1-1-1 0 0,1 1 1 0 0,0 0 0 0 0,1 1 0 0 0,-6 27 0 0 0,8-21-4 0 0,1 0-1 0 0,1 0 1 0 0,1 0 0 0 0,1 0-1 0 0,0 0 1 0 0,2 0 0 0 0,1 0 0 0 0,1 0-1 0 0,0-1 1 0 0,11 26 0 0 0,-2-12 1 0 0,2-1 1 0 0,1-1 0 0 0,1-1-1 0 0,2 0 1 0 0,1-1-1 0 0,2-2 1 0 0,0 0 0 0 0,30 27-1 0 0,-33-39-1 0 0,0-1 0 0 0,1-1 0 0 0,0-1 0 0 0,1-1 0 0 0,1-1 0 0 0,0-1-1 0 0,1-1 1 0 0,0-1 0 0 0,0-1 0 0 0,1-1 0 0 0,-1-2 0 0 0,30 4 0 0 0,33 0-5 0 0,1-5 0 0 0,103-7 0 0 0,-172 3 4 0 0,684-45-52 0 0,-441 25 11 0 0,-74 4-13 0 0,339-77 0 0 0,-383 55 10 0 0,170-69 0 0 0,-283 94 34 0 0,-1-1 0 0 0,0-1 0 0 0,-1-2 0 0 0,42-32 0 0 0,-60 41 7 0 0,0-1 0 0 0,-1 0 0 0 0,0-1 0 0 0,0 0 0 0 0,-1-1 0 0 0,-1 0 0 0 0,0 0 0 0 0,0-1 0 0 0,-1 0 0 0 0,-1 0-1 0 0,0-1 1 0 0,0 0 0 0 0,4-19 0 0 0,-8 24 2 0 0,-1 0-1 0 0,0 0 1 0 0,0 0-1 0 0,-1 0 1 0 0,-1 0 0 0 0,1 0-1 0 0,-1 0 1 0 0,0 0-1 0 0,-1 1 1 0 0,0-1-1 0 0,-5-13 1 0 0,2 8-2 0 0,-1 1 1 0 0,-1 0 0 0 0,0 0-1 0 0,-1 1 1 0 0,0 0-1 0 0,-13-14 1 0 0,0 4 0 0 0,-1 1 0 0 0,0 1 0 0 0,-2 1-1 0 0,0 1 1 0 0,-45-24 0 0 0,4 13 3 0 0,-2 2 0 0 0,0 3 0 0 0,-125-25 0 0 0,102 27 0 0 0,-62-12 0 0 0,-2 6 0 0 0,-1 8 0 0 0,0 6 0 0 0,-1 7 0 0 0,0 6 0 0 0,0 8 0 0 0,-168 30 0 0 0,25 11 9 0 0,-328 100 0 0 0,553-125-3 0 0,-138 65 1 0 0,131-45-6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07.740"/>
    </inkml:context>
    <inkml:brush xml:id="br0">
      <inkml:brushProperty name="width" value="0.05" units="cm"/>
      <inkml:brushProperty name="height" value="0.05" units="cm"/>
    </inkml:brush>
  </inkml:definitions>
  <inkml:trace contextRef="#ctx0" brushRef="#br0">259 0 14568 0 0,'0'0'2969'0'0,"-3"6"-2547"0"0,-13 24-97 0 0,-1 0-1 0 0,-2-1 1 0 0,-1-1 0 0 0,-30 31-1 0 0,-24 35 360 0 0,50-69-508 0 0,21-22-140 0 0,-1 0 1 0 0,1 0-1 0 0,0 0 0 0 0,0 0 0 0 0,0 0 1 0 0,1 1-1 0 0,-1 0 0 0 0,1-1 0 0 0,0 1 0 0 0,-3 6 1 0 0,3-4 183 0 0,2-5-15 0 0,14-6-72 0 0,-2 0-108 0 0,1-1 0 0 0,-1 0 0 0 0,1-1-1 0 0,-2 0 1 0 0,1-1 0 0 0,10-9 0 0 0,45-28 57 0 0,-18 16-5 0 0,-40 22-57 0 0,0 1 0 0 0,0 0 0 0 0,1 1 0 0 0,0 0 0 0 0,0 0 0 0 0,1 1 0 0 0,-1 0-1 0 0,20-4 1 0 0,8-9 50 0 0,-23 8-37 0 0,-15 9-31 0 0,1 0-1 0 0,-1 0 1 0 0,0-1-1 0 0,0 1 1 0 0,0 0-1 0 0,0 0 1 0 0,0 0 0 0 0,0 0-1 0 0,0 0 1 0 0,0-1-1 0 0,0 1 1 0 0,0 0 0 0 0,1 0-1 0 0,-1 0 1 0 0,0 0-1 0 0,0 0 1 0 0,0 0-1 0 0,0-1 1 0 0,0 1 0 0 0,1 0-1 0 0,-1 0 1 0 0,0 0-1 0 0,0 0 1 0 0,0 0-1 0 0,0 0 1 0 0,1 0 0 0 0,-1 0-1 0 0,0 0 1 0 0,0 0-1 0 0,0 0 1 0 0,0 0 0 0 0,1 0-1 0 0,-1 0 1 0 0,0 0-1 0 0,0 0 1 0 0,0 0-1 0 0,0 0 1 0 0,1 0 0 0 0,-1 0-1 0 0,0 0 1 0 0,0 0-1 0 0,0 0 1 0 0,0 0-1 0 0,1 1 1 0 0,-1-1 0 0 0,0 0-1 0 0,0 0 1 0 0,0 0-1 0 0,0 0 1 0 0,0 0-1 0 0,1 0 1 0 0,-1 0 0 0 0,0 1-1 0 0,0-1 1 0 0,0 0-1 0 0,0 0 1 0 0,0 0 0 0 0,0 0-1 0 0,0 1 1 0 0,0-1-1 0 0,0 0 1 0 0,0 0-1 0 0,0 0 1 0 0,-9 16 38 0 0,-32 32-42 0 0,26-31 10 0 0,-222 274 38 0 0,232-285-46 0 0,0 0 0 0 0,1 0 0 0 0,0 1 0 0 0,0-1 0 0 0,1 1 0 0 0,-5 11 0 0 0,10-18 0 0 0,0 0 0 0 0,0 0 0 0 0,0 0 0 0 0,1 0 0 0 0,-1 0 0 0 0,0 0 0 0 0,0-1 0 0 0,0 1 0 0 0,0-1 0 0 0,0 1 0 0 0,0-1 0 0 0,3-1 0 0 0,21-7 0 0 0,9-2 0 0 0,0-2 0 0 0,-1-1 0 0 0,56-32 0 0 0,-17-1 8 0 0,-50 31-3 0 0,-21 14-2 0 0,1 1 0 0 0,-1 0-1 0 0,1-1 1 0 0,-1 0 0 0 0,0 1-1 0 0,0-1 1 0 0,1 0 0 0 0,-1 0-1 0 0,-1 0 1 0 0,1-1 0 0 0,0 1-1 0 0,0 0 1 0 0,-1-1 0 0 0,0 1 0 0 0,1-1-1 0 0,-1 1 1 0 0,0-1 0 0 0,1-4-1 0 0,0-2 6 0 0,1 5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08.146"/>
    </inkml:context>
    <inkml:brush xml:id="br0">
      <inkml:brushProperty name="width" value="0.05" units="cm"/>
      <inkml:brushProperty name="height" value="0.05" units="cm"/>
    </inkml:brush>
  </inkml:definitions>
  <inkml:trace contextRef="#ctx0" brushRef="#br0">0 49 14568 0 0,'2'-5'394'0'0,"0"1"-118"0"0,1-1-1 0 0,-1 1 1 0 0,1-1-1 0 0,0 1 1 0 0,0 0-1 0 0,0 0 1 0 0,4-3-1 0 0,-6 6-194 0 0,-1 0-1 0 0,1 1 0 0 0,-1-1 0 0 0,1 1 0 0 0,0 0 1 0 0,-1-1-1 0 0,1 1 0 0 0,0 0 0 0 0,-1-1 0 0 0,1 1 1 0 0,0 0-1 0 0,-1-1 0 0 0,1 1 0 0 0,0 0 0 0 0,0 0 1 0 0,-1 0-1 0 0,1 0 0 0 0,0 0 0 0 0,-1 0 0 0 0,1 0 1 0 0,0 0-1 0 0,0 0 0 0 0,-1 0 0 0 0,2 1 0 0 0,0 0-54 0 0,-1 0-1 0 0,0 0 1 0 0,0 0-1 0 0,0 0 0 0 0,0 0 1 0 0,0 1-1 0 0,0-1 1 0 0,0 0-1 0 0,0 1 0 0 0,0-1 1 0 0,-1 1-1 0 0,1-1 1 0 0,-1 1-1 0 0,1-1 1 0 0,-1 1-1 0 0,1-1 0 0 0,-1 3 1 0 0,8 27 48 0 0,-2 0-1 0 0,-2 1 1 0 0,-1-1 0 0 0,-1 60 0 0 0,-11 374 7 0 0,5-418-79 0 0,2-28 0 0 0,0 1 0 0 0,2-1 0 0 0,0 1 0 0 0,1-1 0 0 0,0 0 0 0 0,9 34 0 0 0,-5-46 0 0 0,-1-19 3 0 0,1 0-4 0 0,0 10-1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09.002"/>
    </inkml:context>
    <inkml:brush xml:id="br0">
      <inkml:brushProperty name="width" value="0.05" units="cm"/>
      <inkml:brushProperty name="height" value="0.05" units="cm"/>
    </inkml:brush>
  </inkml:definitions>
  <inkml:trace contextRef="#ctx0" brushRef="#br0">240 0 14776 0 0,'0'0'749'0'0,"-4"2"-640"0"0,-8 6 74 0 0,1 0 0 0 0,0 1 1 0 0,1 0-1 0 0,0 1 0 0 0,0 0 0 0 0,1 1 0 0 0,0 0 0 0 0,1 0 0 0 0,0 0 1 0 0,-6 14-1 0 0,11-19-28 0 0,0 0 0 0 0,1 0 1 0 0,-1 0-1 0 0,1 0 0 0 0,1 0 0 0 0,-1 0 1 0 0,1 0-1 0 0,-1 13 0 0 0,47-21 125 0 0,4-7-167 0 0,52-16 0 0 0,-58 12-48 0 0,0 3 0 0 0,49-5-1 0 0,-86 14-56 0 0,0 0 1 0 0,0 1-1 0 0,0 0 0 0 0,0 1 1 0 0,0-1-1 0 0,0 1 0 0 0,0 0 1 0 0,-1 1-1 0 0,1-1 0 0 0,0 1 0 0 0,0 0 1 0 0,-1 1-1 0 0,1-1 0 0 0,-1 1 1 0 0,0 0-1 0 0,7 6 0 0 0,-8-6 2 0 0,0 1-1 0 0,-1 0 1 0 0,0 0-1 0 0,0 0 1 0 0,0 0-1 0 0,0 1 1 0 0,-1-1-1 0 0,0 1 1 0 0,0 0-1 0 0,0 0 1 0 0,0-1-1 0 0,-1 1 0 0 0,0 0 1 0 0,0 0-1 0 0,0 0 1 0 0,-1 1-1 0 0,1-1 1 0 0,-1 0-1 0 0,-1 9 1 0 0,-6 48 100 0 0,-18 73 0 0 0,2-16 39 0 0,16-83-82 0 0,-17 45-1 0 0,8-26 26 0 0,-7 16 9 0 0,-8 35 40 0 0,28-87-108 0 0,2-15-25 0 0,1 0-1 0 0,-1 0 0 0 0,0 0 0 0 0,0 0 1 0 0,0 0-1 0 0,0-1 0 0 0,-1 1 0 0 0,0 0 0 0 0,1-1 1 0 0,-1 1-1 0 0,-1-1 0 0 0,1 0 0 0 0,-3 4 0 0 0,-12 18 66 0 0,16-24-63 0 0,1 0-1 0 0,0-1 0 0 0,-1 1 1 0 0,1 0-1 0 0,-1 0 1 0 0,1 0-1 0 0,-1 0 1 0 0,1-1-1 0 0,-1 1 0 0 0,1 0 1 0 0,-1 0-1 0 0,0-1 1 0 0,0 1-1 0 0,1-1 1 0 0,-1 1-1 0 0,0-1 1 0 0,0 1-1 0 0,0-1 0 0 0,-1 2 1 0 0,0-4-5 0 0,1 1 0 0 0,-1 0 1 0 0,1 0-1 0 0,-1-1 0 0 0,1 1 0 0 0,0-1 1 0 0,0 1-1 0 0,0-1 0 0 0,-1 1 0 0 0,1-1 0 0 0,1 0 1 0 0,-1 1-1 0 0,0-1 0 0 0,0 0 0 0 0,0-2 1 0 0,-5-12 3 0 0,0 0 1 0 0,2 0 0 0 0,0 0-1 0 0,1-1 1 0 0,0 1 0 0 0,0-19-1 0 0,-8-45 17 0 0,-16-88 22 0 0,1 5-15 0 0,21 142-22 0 0,2 0-1 0 0,0 0 1 0 0,2 0-1 0 0,0 0 1 0 0,3-30-1 0 0,-9 21 51 0 0,1 25 14 0 0,1 18-32 0 0,4-9-38 0 0,-1 1 1 0 0,1 0-1 0 0,-1-1 0 0 0,0 1 1 0 0,0-1-1 0 0,-1 0 1 0 0,1 0-1 0 0,-5 6 0 0 0,-8 14 11 0 0,-5 14 9 0 0,-1-1 0 0 0,-1-1 0 0 0,-3-1 0 0 0,0-1 0 0 0,-32 31 0 0 0,46-56 0 0 0,5-12 28 0 0,6 1-50 0 0,0 0-1 0 0,1 1 1 0 0,-1-1 0 0 0,0 1-1 0 0,0-1 1 0 0,1 1 0 0 0,-1-1-1 0 0,1 1 1 0 0,-1-1-1 0 0,1 1 1 0 0,0-1 0 0 0,-1 1-1 0 0,1 0 1 0 0,0-1 0 0 0,1-1-1 0 0,27-32 14 0 0,1 1-1 0 0,66-58 1 0 0,-65 63-3 0 0,-26 24-10 0 0,1-1-1 0 0,-1 1 1 0 0,1 0 0 0 0,0 1-1 0 0,0-1 1 0 0,1 1 0 0 0,-1 1 0 0 0,1-1-1 0 0,12-4 1 0 0,-16 7 0 0 0,1 0-1 0 0,-1 0 1 0 0,1 0-1 0 0,-1 0 1 0 0,1 0 0 0 0,0 1-1 0 0,-1 0 1 0 0,1 0 0 0 0,0 0-1 0 0,-1 0 1 0 0,6 1-1 0 0,-8 0-1 0 0,0-1 0 0 0,0 1 0 0 0,0 0 0 0 0,0-1 0 0 0,0 1 0 0 0,0 0 0 0 0,0 0 0 0 0,0 0 0 0 0,0 0 0 0 0,0 0 0 0 0,-1 0 0 0 0,1 0 0 0 0,0 0 0 0 0,0 0 0 0 0,-1 0 0 0 0,1 0 0 0 0,-1 0 0 0 0,1 1 0 0 0,-1-1-1 0 0,0 0 1 0 0,0 0 0 0 0,1 0 0 0 0,-1 1 0 0 0,0-1 0 0 0,0 0 0 0 0,0 0 0 0 0,0 1 0 0 0,0-1 0 0 0,0 0 0 0 0,-1 1 0 0 0,1-1 0 0 0,0 0 0 0 0,-1 0 0 0 0,1 0 0 0 0,0 1 0 0 0,-2 0 0 0 0,-3 13 2 0 0,-2 0 0 0 0,0-1 0 0 0,0 0 0 0 0,-1-1 0 0 0,-1 1 0 0 0,0-1 0 0 0,-1-1 0 0 0,-14 14 0 0 0,-18 26 10 0 0,19-24-9 0 0,-1-1 0 0 0,-2-1 0 0 0,-38 31 0 0 0,13-13 2 0 0,0 13-6 0 0,49-54 0 0 0,4-3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09.606"/>
    </inkml:context>
    <inkml:brush xml:id="br0">
      <inkml:brushProperty name="width" value="0.05" units="cm"/>
      <inkml:brushProperty name="height" value="0.05" units="cm"/>
    </inkml:brush>
  </inkml:definitions>
  <inkml:trace contextRef="#ctx0" brushRef="#br0">0 123 15072 0 0,'0'0'274'0'0,"5"-4"10"0"0,9-7-70 0 0,-2 1-54 0 0,0 1-1 0 0,0 0 1 0 0,1 1 0 0 0,0 0 0 0 0,0 1-1 0 0,26-10 1 0 0,8 1 475 0 0,-35 11-439 0 0,0 1 0 0 0,0 0-1 0 0,1 1 1 0 0,0 0 0 0 0,0 1 0 0 0,19 0-1 0 0,-31 2-174 0 0,-1-1-1 0 0,1 1 0 0 0,0 0 1 0 0,0 0-1 0 0,0 0 0 0 0,-1 1 1 0 0,1-1-1 0 0,0 0 0 0 0,-1 0 1 0 0,1 0-1 0 0,0 0 0 0 0,0 1 1 0 0,-1-1-1 0 0,1 0 0 0 0,0 1 1 0 0,-1-1-1 0 0,1 1 0 0 0,0-1 1 0 0,-1 1-1 0 0,1-1 1 0 0,-1 1-1 0 0,1-1 0 0 0,-1 1 1 0 0,1-1-1 0 0,-1 1 0 0 0,1 0 1 0 0,-1-1-1 0 0,1 2 0 0 0,-3 23 224 0 0,-25 28-157 0 0,24-48-57 0 0,-13 19 7 0 0,-1-2 0 0 0,-2 1 0 0 0,0-2 0 0 0,-1-1 0 0 0,-27 21 0 0 0,23-20 10 0 0,1 0 0 0 0,1 2 0 0 0,-35 45 1 0 0,57-68-46 0 0,0 0 1 0 0,0 0-1 0 0,0 1 1 0 0,0-1 0 0 0,0 0-1 0 0,0 0 1 0 0,0 1-1 0 0,0-1 1 0 0,0 0 0 0 0,0 0-1 0 0,0 0 1 0 0,0 1-1 0 0,0-1 1 0 0,0 0 0 0 0,0 0-1 0 0,0 1 1 0 0,1-1-1 0 0,-1 0 1 0 0,0 0 0 0 0,0 0-1 0 0,0 1 1 0 0,0-1-1 0 0,0 0 1 0 0,1 0 0 0 0,-1 0-1 0 0,0 0 1 0 0,0 0-1 0 0,0 1 1 0 0,1-1 0 0 0,-1 0-1 0 0,0 0 1 0 0,0 0-1 0 0,0 0 1 0 0,1 0-1 0 0,-1 0 1 0 0,0 0 0 0 0,0 0-1 0 0,1 0 1 0 0,-1 0-1 0 0,0 0 1 0 0,0 0 0 0 0,0 0-1 0 0,1 0 1 0 0,-1 0-1 0 0,0 0 1 0 0,0 0 0 0 0,1 0-1 0 0,-1 0 1 0 0,0 0-1 0 0,0 0 1 0 0,1 0 0 0 0,-1 0-1 0 0,0 0 1 0 0,0 0-1 0 0,1-1 1 0 0,29-2 48 0 0,33-11-3 0 0,-44 8-24 0 0,-1 0 0 0 0,0-2 1 0 0,0 0-1 0 0,0-1 1 0 0,-1-1-1 0 0,17-12 0 0 0,-27 5 39 0 0,-7 15-46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09.963"/>
    </inkml:context>
    <inkml:brush xml:id="br0">
      <inkml:brushProperty name="width" value="0.05" units="cm"/>
      <inkml:brushProperty name="height" value="0.05" units="cm"/>
    </inkml:brush>
  </inkml:definitions>
  <inkml:trace contextRef="#ctx0" brushRef="#br0">137 1 15272 0 0,'20'70'960'0'0,"-10"-41"-652"0"0,-2 1 0 0 0,0 0 0 0 0,-3 0 0 0 0,0 0 0 0 0,0 37-1 0 0,-6-47-105 0 0,-1 0 0 0 0,-1 0 0 0 0,-1 0 0 0 0,-1-1 0 0 0,-1 0-1 0 0,0 0 1 0 0,-10 19 0 0 0,14-33-171 0 0,1 0 0 0 0,-1 0-1 0 0,0 0 1 0 0,-1 0 0 0 0,1 0-1 0 0,-1-1 1 0 0,0 1 0 0 0,-1-1 0 0 0,1 1-1 0 0,0-1 1 0 0,-1 0 0 0 0,0-1 0 0 0,0 1-1 0 0,0-1 1 0 0,-1 1 0 0 0,1-1 0 0 0,-1-1-1 0 0,-7 4 1 0 0,5-3-6 0 0,-35 13 55 0 0,41-16-77 0 0,0 1 1 0 0,0-1-1 0 0,0 1 0 0 0,-1-1 0 0 0,1 1 0 0 0,0-1 0 0 0,0 0 0 0 0,0 0 1 0 0,-1 0-1 0 0,1 0 0 0 0,0 0 0 0 0,0 0 0 0 0,-1 0 0 0 0,1 0 1 0 0,0 0-1 0 0,0-1 0 0 0,-1 1 0 0 0,1 0 0 0 0,0-1 0 0 0,0 1 0 0 0,0-1 1 0 0,0 1-1 0 0,0-1 0 0 0,-1 0 0 0 0,1 1 0 0 0,0-1 0 0 0,-1-1 0 0 0,2 0 2 0 0,-1-1 0 0 0,1 0-1 0 0,0 1 1 0 0,0-1-1 0 0,0 1 1 0 0,0-1-1 0 0,0 0 1 0 0,0 1-1 0 0,1-1 1 0 0,-1 1 0 0 0,1-1-1 0 0,-1 1 1 0 0,1-1-1 0 0,0 1 1 0 0,0-1-1 0 0,1 1 1 0 0,-1 0 0 0 0,2-3-1 0 0,31-44 15 0 0,-30 44-13 0 0,14-16 5 0 0,1 2-1 0 0,0 0 1 0 0,2 1-1 0 0,0 1 1 0 0,31-18-1 0 0,17-1 16 0 0,-54 30-21 0 0,0-1 0 0 0,-1 0 0 0 0,0-1 0 0 0,20-16 0 0 0,-25 17 0 0 0,-4 1-4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10.498"/>
    </inkml:context>
    <inkml:brush xml:id="br0">
      <inkml:brushProperty name="width" value="0.05" units="cm"/>
      <inkml:brushProperty name="height" value="0.05" units="cm"/>
    </inkml:brush>
  </inkml:definitions>
  <inkml:trace contextRef="#ctx0" brushRef="#br0">9 116 14064 0 0,'0'0'1825'0'0,"0"4"-1436"0"0,-4 61 668 0 0,2-39-794 0 0,1 0-1 0 0,2 37 0 0 0,-1-53-116 0 0,-1-10-134 0 0,1 1 0 0 0,0-1 1 0 0,0 0-1 0 0,-1 1 1 0 0,1-1-1 0 0,0 1 1 0 0,0-1-1 0 0,0 1 1 0 0,0-1-1 0 0,0 1 1 0 0,0-1-1 0 0,-1 0 0 0 0,1 1 1 0 0,0-1-1 0 0,0 1 1 0 0,1-1-1 0 0,-1 1 1 0 0,0-1-1 0 0,0 1 1 0 0,0-1-1 0 0,0 1 0 0 0,0-1 1 0 0,0 0-1 0 0,0 1 1 0 0,1-1-1 0 0,-1 1 1 0 0,0-1-1 0 0,0 0 1 0 0,1 1-1 0 0,-1-1 1 0 0,0 1-1 0 0,1-1 0 0 0,-1 0 1 0 0,0 1-1 0 0,1-1 1 0 0,-1 0-1 0 0,0 0 1 0 0,1 1-1 0 0,-1-1 1 0 0,1 0-1 0 0,-1 0 1 0 0,1 0-1 0 0,0 1 0 0 0,10-18 284 0 0,11-46-172 0 0,-16 46-90 0 0,0 0-1 0 0,0-1 0 0 0,3-22 1 0 0,-7 30-12 0 0,0-1 0 0 0,1 1 0 0 0,1 0 0 0 0,0 0 0 0 0,0 1 0 0 0,1-1 0 0 0,0 1 0 0 0,1 0 0 0 0,0 0 0 0 0,0 1 0 0 0,1 0 0 0 0,13-14 0 0 0,-18 21-16 0 0,-1-1-1 0 0,1 0 1 0 0,-1 1-1 0 0,1-1 0 0 0,0 1 1 0 0,-1 0-1 0 0,1 0 1 0 0,0-1-1 0 0,0 1 0 0 0,0 0 1 0 0,0 0-1 0 0,0 1 1 0 0,0-1-1 0 0,0 0 0 0 0,0 1 1 0 0,1-1-1 0 0,-1 1 0 0 0,0 0 1 0 0,0 0-1 0 0,0 0 1 0 0,0 0-1 0 0,1 0 0 0 0,-1 0 1 0 0,3 1-1 0 0,-5-1-4 0 0,9 0 9 0 0,0 1-1 0 0,0 1 1 0 0,0-1-1 0 0,-1 1 0 0 0,1 1 1 0 0,-1 0-1 0 0,14 6 1 0 0,-19-8-8 0 0,0 0 1 0 0,0 1 0 0 0,0-1 0 0 0,0 1 0 0 0,0 0 0 0 0,-1 0 0 0 0,1 0-1 0 0,-1 0 1 0 0,1 0 0 0 0,-1 0 0 0 0,0 1 0 0 0,1-1 0 0 0,-1 1 0 0 0,-1 0 0 0 0,1 0-1 0 0,0 0 1 0 0,-1 0 0 0 0,1 0 0 0 0,-1 0 0 0 0,0 0 0 0 0,0 0 0 0 0,0 0 0 0 0,0 6-1 0 0,-2-2 1 0 0,-1 1-1 0 0,1-1 0 0 0,-2 0 0 0 0,1 1 0 0 0,-1-1 1 0 0,0 0-1 0 0,-1 0 0 0 0,1-1 0 0 0,-1 1 0 0 0,-1-1 0 0 0,1 0 1 0 0,-1 0-1 0 0,-8 8 0 0 0,-10 6-1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10.840"/>
    </inkml:context>
    <inkml:brush xml:id="br0">
      <inkml:brushProperty name="width" value="0.05" units="cm"/>
      <inkml:brushProperty name="height" value="0.05" units="cm"/>
    </inkml:brush>
  </inkml:definitions>
  <inkml:trace contextRef="#ctx0" brushRef="#br0">1 25 14568 0 0,'3'-2'297'0'0,"6"-2"-36"0"0,-1 1 0 0 0,0-1 0 0 0,1 2-1 0 0,0-1 1 0 0,-1 1 0 0 0,1 0 0 0 0,0 1 0 0 0,0 0 0 0 0,0 1 0 0 0,0 0 0 0 0,9 1-1 0 0,53-1 1240 0 0,-71 0-1325 0 0,-2 3-156 0 0,0 1 1 0 0,1-1-1 0 0,-2 1 0 0 0,1-1 1 0 0,0 0-1 0 0,-1 0 0 0 0,1 0 1 0 0,-1 0-1 0 0,-5 5 1 0 0,2-3-2 0 0,-17 19 17 0 0,0-1-9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3T00:07:30.707"/>
    </inkml:context>
    <inkml:brush xml:id="br0">
      <inkml:brushProperty name="width" value="0.05" units="cm"/>
      <inkml:brushProperty name="height" value="0.05" units="cm"/>
    </inkml:brush>
  </inkml:definitions>
  <inkml:trace contextRef="#ctx0" brushRef="#br0">74 236 17583 0 0,'-61'-5'1880'0'0,"48"-4"938"0"0,16 7-1992 0 0,9 7-502 0 0,14 10-216 0 0,0-1 0 0 0,0-1 0 0 0,1-2-1 0 0,1 0 1 0 0,35 7 0 0 0,-52-17-73 0 0,0 0-1 0 0,0-1 1 0 0,-1 0 0 0 0,1-1 0 0 0,17-3-1 0 0,13-1 15 0 0,-10 3-20 0 0,-14 0-6 0 0,0 2-1 0 0,0-1 1 0 0,30 5 0 0 0,24 11 35 0 0,87 31-1 0 0,-79-22-33 0 0,-45-17-7 0 0,1-2 1 0 0,0-1-1 0 0,0-2 0 0 0,0-1 0 0 0,0-2 1 0 0,43-6-1 0 0,-11 2 6 0 0,14 0 3 0 0,363-5 416 0 0,-390 16-380 0 0,63 14-1 0 0,-62-8-6 0 0,62 3-1 0 0,-48-14 4 0 0,-1-4-1 0 0,90-13 1 0 0,-27 1 4 0 0,-56 5 6 0 0,89-23 0 0 0,11-3 12 0 0,20 14 91 0 0,268 3 0 0 0,-178 36 53 0 0,-190-17-104 0 0,161-21 0 0 0,80-23 66 0 0,227-17 124 0 0,-123 22-51 0 0,-202 16-49 0 0,-82 4-120 0 0,-122 16-72 0 0,0 2 0 0 0,66 6 0 0 0,-61-1 4 0 0,62-3-1 0 0,355-18 128 0 0,-295 14-106 0 0,70-18 131 0 0,-62 2-49 0 0,-10 6 1 0 0,-60 2 77 0 0,1 5-1 0 0,190 13 0 0 0,-55 19 206 0 0,251 38 195 0 0,-427-54-537 0 0,8 1 52 0 0,64 20-1 0 0,-111-25-88 0 0,1 1 0 0 0,-1 2 0 0 0,0 0 0 0 0,-1 1 0 0 0,0 0 0 0 0,0 2 0 0 0,20 16 0 0 0,-11-4 11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11.228"/>
    </inkml:context>
    <inkml:brush xml:id="br0">
      <inkml:brushProperty name="width" value="0.05" units="cm"/>
      <inkml:brushProperty name="height" value="0.05" units="cm"/>
    </inkml:brush>
  </inkml:definitions>
  <inkml:trace contextRef="#ctx0" brushRef="#br0">0 190 14272 0 0,'22'-10'247'0'0,"-1"-1"1"0"0,0-1 0 0 0,31-24 0 0 0,23-14 93 0 0,-42 32 276 0 0,48-19 0 0 0,-69 31-506 0 0,-10 5-70 0 0,0 0 0 0 0,0 0 0 0 0,0 0-1 0 0,0 0 1 0 0,1 0 0 0 0,-1 0 0 0 0,0 0 0 0 0,0 1 0 0 0,1-1 0 0 0,-1 1 0 0 0,0 0 0 0 0,1 0 0 0 0,-1 0 0 0 0,1 0-1 0 0,-1 0 1 0 0,0 0 0 0 0,1 0 0 0 0,1 1 0 0 0,-4 9 319 0 0,-2-9-271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11.598"/>
    </inkml:context>
    <inkml:brush xml:id="br0">
      <inkml:brushProperty name="width" value="0.05" units="cm"/>
      <inkml:brushProperty name="height" value="0.05" units="cm"/>
    </inkml:brush>
  </inkml:definitions>
  <inkml:trace contextRef="#ctx0" brushRef="#br0">162 1 15072 0 0,'0'0'232'0'0,"2"4"0"0"0,7 11-36 0 0,0 0 0 0 0,-1 0 0 0 0,-1 1 0 0 0,0 0 1 0 0,-2 0-1 0 0,0 1 0 0 0,0 0 0 0 0,-2 0 1 0 0,0 0-1 0 0,1 26 0 0 0,-5 33 264 0 0,-4 0-1 0 0,-23 122 1 0 0,20-150-194 0 0,8-48-261 0 0,0 0-1 0 0,0 0 1 0 0,1 0-1 0 0,-1 0 1 0 0,0 0-1 0 0,0 0 1 0 0,0 0-1 0 0,0 0 1 0 0,0 0-1 0 0,0 0 1 0 0,0 0-1 0 0,0 0 1 0 0,0 0-1 0 0,0 0 1 0 0,0 0-1 0 0,0 0 1 0 0,1 0-1 0 0,-1 0 1 0 0,0 0-1 0 0,0 0 1 0 0,0 0-1 0 0,0 0 1 0 0,0 0 0 0 0,0 0-1 0 0,0 0 1 0 0,0 0-1 0 0,0 0 1 0 0,0 0-1 0 0,0 0 1 0 0,0 0-1 0 0,0 0 1 0 0,0 0-1 0 0,0 1 1 0 0,1-1-1 0 0,-1 0 1 0 0,0 0-1 0 0,0 0 1 0 0,0 0-1 0 0,0 0 1 0 0,0 0-1 0 0,0 0 1 0 0,0 0-1 0 0,0 0 1 0 0,0 0-1 0 0,0 0 1 0 0,0 0-1 0 0,0 0 1 0 0,0 1-1 0 0,0-1 1 0 0,0-14 211 0 0,-3 6-195 0 0,1-1 1 0 0,0 0-1 0 0,0 0 1 0 0,1 0-1 0 0,0 0 1 0 0,0 0-1 0 0,1 0 1 0 0,1 0 0 0 0,1-9-1 0 0,-1-15 53 0 0,1 31-69 0 0,0 0 1 0 0,-1 1-1 0 0,1-1 1 0 0,0 0-1 0 0,1 0 0 0 0,-1 1 1 0 0,0 0-1 0 0,0-1 0 0 0,1 1 1 0 0,-1 0-1 0 0,0 0 1 0 0,1 0-1 0 0,-1 0 0 0 0,1 0 1 0 0,0 1-1 0 0,-1-1 0 0 0,5 1 1 0 0,4-3 2 0 0,-2 0 3 0 0,-1 0-1 0 0,1 1 0 0 0,0 1 0 0 0,0-1 0 0 0,16 1 0 0 0,-21 1-5 0 0,1-1-1 0 0,-1 1 1 0 0,0 1-1 0 0,0-1 1 0 0,0 1-1 0 0,0-1 1 0 0,0 1-1 0 0,0 0 0 0 0,0 1 1 0 0,0-1-1 0 0,0 1 1 0 0,0-1-1 0 0,0 1 1 0 0,4 3-1 0 0,-8-4-2 0 0,1 0 0 0 0,0 0-1 0 0,-1 0 1 0 0,1 0-1 0 0,-1 0 1 0 0,1 0 0 0 0,-1 0-1 0 0,0 0 1 0 0,1 0 0 0 0,-1 0-1 0 0,0 0 1 0 0,0 0-1 0 0,0 1 1 0 0,0-1 0 0 0,0 0-1 0 0,0 0 1 0 0,0 0 0 0 0,0 0-1 0 0,0 0 1 0 0,0 0-1 0 0,-1 0 1 0 0,1 0 0 0 0,0 1-1 0 0,-1-1 1 0 0,1 0-1 0 0,-1 0 1 0 0,1 0 0 0 0,-1-1-1 0 0,0 1 1 0 0,1 0 0 0 0,-1 0-1 0 0,0 0 1 0 0,0 0-1 0 0,1-1 1 0 0,-1 1 0 0 0,0 0-1 0 0,0 0 1 0 0,-1 0-1 0 0,-42 30 8 0 0,35-25-9 0 0,-86 49 0 0 0,60-36 0 0 0,-52 38 0 0 0,10 7 0 0 0,74-62 0 0 0,2-2 0 0 0,0 1 0 0 0,0-1 0 0 0,1 1 0 0 0,-1-1 0 0 0,0 1 0 0 0,0 0 0 0 0,0 0 0 0 0,1-1 0 0 0,-1 1 0 0 0,0 0 0 0 0,1 0 0 0 0,-1 0 0 0 0,1-1 0 0 0,-1 1 0 0 0,1 0 0 0 0,-1 0 0 0 0,1 0 0 0 0,0 0 0 0 0,-1 0 0 0 0,1 0 0 0 0,0 0 0 0 0,0 2 0 0 0,32-2 0 0 0,289-5 0 0 0,-274 3 0 0 0,82-14 0 0 0,-107 11 0 0 0,0-1 0 0 0,-1-1 0 0 0,1-2 0 0 0,-2 0 0 0 0,40-21 0 0 0,-37 14 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12.027"/>
    </inkml:context>
    <inkml:brush xml:id="br0">
      <inkml:brushProperty name="width" value="0.05" units="cm"/>
      <inkml:brushProperty name="height" value="0.05" units="cm"/>
    </inkml:brush>
  </inkml:definitions>
  <inkml:trace contextRef="#ctx0" brushRef="#br0">1 107 13168 0 0,'0'0'944'0'0,"4"-3"-656"0"0,7-4-53 0 0,1-1 0 0 0,0 2 1 0 0,0 0-1 0 0,1 0 0 0 0,-1 1 1 0 0,1 0-1 0 0,24-4 0 0 0,30 0 102 0 0,0 4 0 0 0,93 3 1 0 0,-98 2-241 0 0,259 20 202 0 0,-274-13-279 0 0,1-3 0 0 0,0-2 0 0 0,0-1 0 0 0,81-11 0 0 0,-100 7-16 0 0,37-7 16 0 0,-63 10-19 0 0,-1-1 0 0 0,1 1 0 0 0,-1-1 1 0 0,1 0-1 0 0,-1 0 0 0 0,0-1 0 0 0,1 1 1 0 0,-1 0-1 0 0,0-1 0 0 0,0 1 0 0 0,0-1 0 0 0,0 0 1 0 0,0 1-1 0 0,-1-1 0 0 0,1 0 0 0 0,0 0 1 0 0,-1 0-1 0 0,1 0 0 0 0,-1-1 0 0 0,0 1 1 0 0,1-3-1 0 0,0-6 13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12.423"/>
    </inkml:context>
    <inkml:brush xml:id="br0">
      <inkml:brushProperty name="width" value="0.05" units="cm"/>
      <inkml:brushProperty name="height" value="0.05" units="cm"/>
    </inkml:brush>
  </inkml:definitions>
  <inkml:trace contextRef="#ctx0" brushRef="#br0">0 0 14776 0 0,'4'4'233'0'0,"33"26"371"0"0,-12-9-239 0 0,2 0-1 0 0,0-2 1 0 0,48 27-1 0 0,128 62 975 0 0,-149-73-1013 0 0,-39-25-235 0 0,0 0 1 0 0,1 0-1 0 0,18 7 1 0 0,-33-17-79 0 0,-1 1 0 0 0,1-1 0 0 0,0 1 1 0 0,0-1-1 0 0,-1 0 0 0 0,1 1 0 0 0,0-1 0 0 0,-1 1 0 0 0,1-1 0 0 0,-1 1 1 0 0,1 0-1 0 0,0-1 0 0 0,-1 1 0 0 0,0 0 0 0 0,1-1 0 0 0,-1 1 0 0 0,1 0 1 0 0,-1 0-1 0 0,0-1 0 0 0,1 1 0 0 0,-1 0 0 0 0,0 0 0 0 0,0-1 0 0 0,0 1 0 0 0,1 0 1 0 0,-1 1-1 0 0,-3-1 89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12.789"/>
    </inkml:context>
    <inkml:brush xml:id="br0">
      <inkml:brushProperty name="width" value="0.05" units="cm"/>
      <inkml:brushProperty name="height" value="0.05" units="cm"/>
    </inkml:brush>
  </inkml:definitions>
  <inkml:trace contextRef="#ctx0" brushRef="#br0">74 107 15880 0 0,'-69'21'552'0'0,"65"-23"367"0"0,10-4-394 0 0,18-8 384 0 0,11 2-516 0 0,-4 1-185 0 0,0 2 0 0 0,1 0-1 0 0,63-7 1 0 0,28 2 424 0 0,16-1-183 0 0,13 6-242 0 0,-60 0-119 0 0,-92 8-83 0 0,-3 0-4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13.139"/>
    </inkml:context>
    <inkml:brush xml:id="br0">
      <inkml:brushProperty name="width" value="0.05" units="cm"/>
      <inkml:brushProperty name="height" value="0.05" units="cm"/>
    </inkml:brush>
  </inkml:definitions>
  <inkml:trace contextRef="#ctx0" brushRef="#br0">1 8 15272 0 0,'16'-2'310'0'0,"-1"-1"1"0"0,1 2 0 0 0,0 0-1 0 0,0 1 1 0 0,19 2-1 0 0,-10 4 282 0 0,0 2-1 0 0,30 13 0 0 0,-33-12-289 0 0,1-1 1 0 0,41 10 0 0 0,-52-15-201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13.472"/>
    </inkml:context>
    <inkml:brush xml:id="br0">
      <inkml:brushProperty name="width" value="0.05" units="cm"/>
      <inkml:brushProperty name="height" value="0.05" units="cm"/>
    </inkml:brush>
  </inkml:definitions>
  <inkml:trace contextRef="#ctx0" brushRef="#br0">67 0 15072 0 0,'0'0'696'0'0,"-4"0"-484"0"0,-58 1 601 0 0,64-1-755 0 0,1 1 0 0 0,0 0 0 0 0,0-1 1 0 0,-1 1-1 0 0,1 1 0 0 0,0-1 0 0 0,-1 0 0 0 0,1 1 0 0 0,-1-1 1 0 0,0 1-1 0 0,1 0 0 0 0,-1 0 0 0 0,0-1 0 0 0,0 2 1 0 0,0-1-1 0 0,0 0 0 0 0,-1 0 0 0 0,1 1 0 0 0,0-1 0 0 0,-1 1 1 0 0,0-1-1 0 0,0 1 0 0 0,1-1 0 0 0,0 6 0 0 0,3 8 268 0 0,0 0 1 0 0,4 34-1 0 0,-7-40-185 0 0,-5 17 13 0 0,6-20-116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13.852"/>
    </inkml:context>
    <inkml:brush xml:id="br0">
      <inkml:brushProperty name="width" value="0.05" units="cm"/>
      <inkml:brushProperty name="height" value="0.05" units="cm"/>
    </inkml:brush>
  </inkml:definitions>
  <inkml:trace contextRef="#ctx0" brushRef="#br0">207 97 13768 0 0,'2'-4'17'0'0,"1"0"1"0"0,-1 0-1 0 0,0 1 1 0 0,1-1-1 0 0,0 1 1 0 0,0 0-1 0 0,0 0 1 0 0,0 0-1 0 0,0 0 1 0 0,1 1-1 0 0,-1-1 1 0 0,1 1-1 0 0,0 0 1 0 0,4-2-1 0 0,54-21 465 0 0,-37 18-112 0 0,0 2 1 0 0,0 0 0 0 0,0 2 0 0 0,30 0 0 0 0,-54 3-349 0 0,0-1 0 0 0,0 1 0 0 0,0 0 1 0 0,0 0-1 0 0,0 0 0 0 0,1 0 0 0 0,-1 0 0 0 0,0 0 0 0 0,0 0 0 0 0,0 0 0 0 0,0 0 0 0 0,0 0 1 0 0,0 1-1 0 0,0-1 0 0 0,0 0 0 0 0,0 1 0 0 0,0-1 0 0 0,0 1 0 0 0,0-1 0 0 0,0 1 0 0 0,0 0 1 0 0,0-1-1 0 0,0 1 0 0 0,0 0 0 0 0,-1 0 0 0 0,1 0 0 0 0,0-1 0 0 0,0 1 0 0 0,-1 0 0 0 0,1 0 0 0 0,-1 0 1 0 0,1 0-1 0 0,-1 0 0 0 0,1 0 0 0 0,-1 0 0 0 0,0 0 0 0 0,1 0 0 0 0,-1 0 0 0 0,0 1 0 0 0,0-1 1 0 0,0 0-1 0 0,0 0 0 0 0,0 0 0 0 0,0 0 0 0 0,0 0 0 0 0,0 0 0 0 0,0 0 0 0 0,0 1 0 0 0,-1-1 1 0 0,1 0-1 0 0,-1 0 0 0 0,1 0 0 0 0,0 0 0 0 0,-1 0 0 0 0,0 0 0 0 0,1 0 0 0 0,-2 1 0 0 0,-2 5 46 0 0,0 0-1 0 0,-1 1 1 0 0,0-1-1 0 0,0-1 1 0 0,0 1-1 0 0,-8 6 1 0 0,-29 25 103 0 0,13-10-46 0 0,-2-1 1 0 0,-1-1 0 0 0,-66 40-1 0 0,91-62-113 0 0,-25 14 82 0 0,0-2 1 0 0,-1-1-1 0 0,-54 17 0 0 0,51-15 34 0 0,35-17-88 0 0,21-12 16 0 0,25-7-9 0 0,2 1-1 0 0,0 3 1 0 0,56-12 0 0 0,16-4 52 0 0,-84 15-26 0 0,-35 16-64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14.292"/>
    </inkml:context>
    <inkml:brush xml:id="br0">
      <inkml:brushProperty name="width" value="0.05" units="cm"/>
      <inkml:brushProperty name="height" value="0.05" units="cm"/>
    </inkml:brush>
  </inkml:definitions>
  <inkml:trace contextRef="#ctx0" brushRef="#br0">121 198 14064 0 0,'18'37'378'0'0,"-12"-25"-221"0"0,0 0 0 0 0,0 0 0 0 0,-1 1 0 0 0,-1 0 0 0 0,0 0 0 0 0,4 26 0 0 0,-7-20 0 0 0,-1 0 1 0 0,0 1-1 0 0,-2-2 1 0 0,0 1 0 0 0,-1 0-1 0 0,-1 0 1 0 0,-1-1-1 0 0,0 0 1 0 0,-2 0-1 0 0,0 0 1 0 0,-1-1-1 0 0,0 0 1 0 0,-2 0-1 0 0,0-1 1 0 0,0 0-1 0 0,-2-1 1 0 0,0 0 0 0 0,-22 20-1 0 0,8-15 202 0 0,16-23-75 0 0,6-17-94 0 0,4 15-118 0 0</inkml:trace>
  <inkml:trace contextRef="#ctx0" brushRef="#br0" timeOffset="1">633 1 14064 0 0,'0'0'281'0'0,"-1"4"3"0"0,-7 19-5 0 0,-1-1-1 0 0,-1 0 1 0 0,-1 0-1 0 0,-16 24 1 0 0,13-25-4 0 0,2 0 1 0 0,1 0-1 0 0,1 2 0 0 0,0-1 1 0 0,-6 25-1 0 0,16-46-244 0 0,0 0-1 0 0,0-1 1 0 0,-1 1 0 0 0,1-1-1 0 0,0 1 1 0 0,0 0-1 0 0,0-1 1 0 0,0 1 0 0 0,0 0-1 0 0,0-1 1 0 0,0 1-1 0 0,0-1 1 0 0,0 1 0 0 0,0 0-1 0 0,0-1 1 0 0,0 1-1 0 0,0 0 1 0 0,0-1 0 0 0,1 1-1 0 0,-1 0 1 0 0,0-1 0 0 0,0 1-1 0 0,1-1 1 0 0,-1 1-1 0 0,0-1 1 0 0,1 1 0 0 0,-1-1-1 0 0,1 1 1 0 0,-1-1-1 0 0,1 1 1 0 0,-1-1 0 0 0,1 1-1 0 0,-1-1 1 0 0,1 0-1 0 0,-1 1 1 0 0,1-1 0 0 0,0 0-1 0 0,0 1 1 0 0,2-1-1 0 0,-1 0-1 0 0,1 0 1 0 0,0 0 0 0 0,0 0 0 0 0,-1-1-1 0 0,1 1 1 0 0,0-1 0 0 0,-1 1-1 0 0,1-1 1 0 0,3-1 0 0 0,6-3-12 0 0,0-1-1 0 0,-1 0 1 0 0,1 0 0 0 0,10-9-1 0 0,-1-2 18 0 0,-15 11-3 0 0,0 1 0 0 0,0-1 0 0 0,1 1 0 0 0,0 1 0 0 0,0-1 0 0 0,15-6 0 0 0,-22 11-30 0 0,0 0 0 0 0,-1 0 0 0 0,1 0 0 0 0,0 0 0 0 0,-1 0 0 0 0,1 0 0 0 0,0 0 0 0 0,0 0 0 0 0,-1-1 0 0 0,1 1 0 0 0,0 0 0 0 0,0 0 0 0 0,-1 0 0 0 0,1 0 0 0 0,0-1-1 0 0,0 1 1 0 0,-1 0 0 0 0,1 0 0 0 0,0-1 0 0 0,0 1 0 0 0,0 0 0 0 0,0 0 0 0 0,-1-1 0 0 0,1 1 0 0 0,0 0 0 0 0,0 0 0 0 0,0-1 0 0 0,0 1 0 0 0,0 0 0 0 0,0-1 0 0 0,0 1 0 0 0,0 0 0 0 0,0-1 0 0 0,0 1 0 0 0,0 0 0 0 0,0 0 0 0 0,0-1 0 0 0,0 1 0 0 0,0 0 0 0 0,0-1 0 0 0,0 1 0 0 0,0 0-1 0 0,0 0 1 0 0,1-1 0 0 0,-1 1 0 0 0,0 0 0 0 0,0-1 0 0 0,0 1 0 0 0,0 0 0 0 0,1 0 0 0 0,-1 0 0 0 0,0-1 0 0 0,0 1 0 0 0,0 0 0 0 0,1 0 0 0 0,-1 0 0 0 0,0-1 0 0 0,0 1 0 0 0,1 0 0 0 0,-1 0 0 0 0,0 0 0 0 0,1 0 0 0 0,-27-8 58 0 0,11 7-48 0 0,1 2 1 0 0,-1 0-1 0 0,-26 6 0 0 0,36-6-7 0 0,0 0 1 0 0,1 1-1 0 0,0-1 0 0 0,-1 1 0 0 0,1 0 0 0 0,0 1 0 0 0,0-1 1 0 0,0 1-1 0 0,0-1 0 0 0,0 1 0 0 0,1 0 0 0 0,-1 1 1 0 0,1-1-1 0 0,0 1 0 0 0,0-1 0 0 0,-3 6 0 0 0,5-8-3 0 0,1 1 0 0 0,-1-1-1 0 0,1 1 1 0 0,0-1-1 0 0,-1 1 1 0 0,1-1 0 0 0,0 1-1 0 0,0 0 1 0 0,0-1 0 0 0,0 1-1 0 0,0-1 1 0 0,0 1-1 0 0,1-1 1 0 0,-1 1 0 0 0,0 0-1 0 0,1-1 1 0 0,-1 0-1 0 0,1 1 1 0 0,0-1 0 0 0,-1 1-1 0 0,1-1 1 0 0,0 0-1 0 0,0 1 1 0 0,0-1 0 0 0,0 0-1 0 0,0 0 1 0 0,2 2 0 0 0,1 1 1 0 0,-1 0 0 0 0,1-1 1 0 0,0 0-1 0 0,0 0 0 0 0,0 0 1 0 0,1 0-1 0 0,4 2 0 0 0,32 14 12 0 0,-30-17-14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14.990"/>
    </inkml:context>
    <inkml:brush xml:id="br0">
      <inkml:brushProperty name="width" value="0.05" units="cm"/>
      <inkml:brushProperty name="height" value="0.05" units="cm"/>
    </inkml:brush>
  </inkml:definitions>
  <inkml:trace contextRef="#ctx0" brushRef="#br0">361 1 15072 0 0,'-1'2'95'0'0,"0"1"0"0"0,1-1 0 0 0,-1 0 1 0 0,0 0-1 0 0,-1 0 0 0 0,1 1 0 0 0,0-1 0 0 0,-1 0 1 0 0,1-1-1 0 0,-1 1 0 0 0,1 0 0 0 0,-1 0 1 0 0,0-1-1 0 0,0 1 0 0 0,0-1 0 0 0,0 1 1 0 0,-3 1-1 0 0,-49 28 992 0 0,34-20-773 0 0,-33 26 340 0 0,-70 62 0 0 0,60-46-78 0 0,46-47-359 0 0,16-9-53 0 0,10-4-79 0 0,7-4-59 0 0,1 2 0 0 0,0 0 0 0 0,1 0-1 0 0,0 2 1 0 0,0 0 0 0 0,1 1 0 0 0,-1 1 0 0 0,1 1 0 0 0,1 0 0 0 0,19 0 0 0 0,-24 5-9 0 0,-1 2 0 0 0,0 0 0 0 0,0 0 0 0 0,0 2 0 0 0,0-1 0 0 0,23 13 0 0 0,-13-7 17 0 0,-22-9-30 0 0,-1 0-1 0 0,1-1 0 0 0,0 1 0 0 0,-1-1 1 0 0,1 0-1 0 0,0 1 0 0 0,0-1 1 0 0,0 0-1 0 0,-1 0 0 0 0,1 0 0 0 0,0 0 1 0 0,0-1-1 0 0,0 1 0 0 0,-1 0 1 0 0,1-1-1 0 0,0 1 0 0 0,-1-1 0 0 0,1 0 1 0 0,0 1-1 0 0,-1-1 0 0 0,1 0 1 0 0,-1 0-1 0 0,3-2 0 0 0,27-31 90 0 0,-15 15-55 0 0,-15 17-35 0 0,0 0 1 0 0,-1 0-1 0 0,1-1 1 0 0,0 1-1 0 0,-1 0 1 0 0,1 0-1 0 0,-1-1 1 0 0,0 1-1 0 0,0 0 1 0 0,0 0-1 0 0,0-1 1 0 0,0 1-1 0 0,0 0 1 0 0,-1-1-1 0 0,1 1 1 0 0,-1 0-1 0 0,1 0 1 0 0,-1 0-1 0 0,0 0 1 0 0,0-1-1 0 0,0 1 1 0 0,0 0-1 0 0,-2-3 1 0 0,1 3-1 0 0,1-1 0 0 0,0 1 0 0 0,-1-1 0 0 0,1 1 0 0 0,-1 0 1 0 0,0-1-1 0 0,1 1 0 0 0,-1 0 0 0 0,0 0 0 0 0,-1 0 0 0 0,1 0 0 0 0,0 1 0 0 0,0-1 0 0 0,-1 0 0 0 0,1 1 1 0 0,-1 0-1 0 0,0 0 0 0 0,1 0 0 0 0,-1 0 0 0 0,-3-1 0 0 0,2 2 43 0 0,9 1-17 0 0,27 4 3 0 0,-12 1-21 0 0,0-2 1 0 0,0 0-1 0 0,0-1 1 0 0,1-1-1 0 0,-1-1 1 0 0,30-2-1 0 0,-16 0 21 0 0,-30 1-16 0 0,1-2 0 0 0,0 1 1 0 0,-1 0-1 0 0,1-1 0 0 0,-1 0 1 0 0,0 0-1 0 0,0 0 0 0 0,0-1 1 0 0,0 0-1 0 0,0 1 0 0 0,3-5 1 0 0,-6 7 57 0 0,-14 22 49 0 0,12-18-107 0 0,-10 33 39 0 0,11-37-53 0 0,-1 0 0 0 0,1 1 0 0 0,0-1 0 0 0,0 1 0 0 0,-1-1 1 0 0,1 1-1 0 0,0-1 0 0 0,0 1 0 0 0,0-1 0 0 0,-1 1 0 0 0,1-1 0 0 0,0 1 0 0 0,0-1 0 0 0,0 1 0 0 0,0-1 1 0 0,0 1-1 0 0,0 0 0 0 0,0-1 0 0 0,0 1 0 0 0,0-1 0 0 0,1 1 0 0 0,-1-1 0 0 0,0 1 0 0 0,0-1 0 0 0,0 1 0 0 0,1-1 1 0 0,-1 1-1 0 0,0-1 0 0 0,0 0 0 0 0,1 1 0 0 0,-1-1 0 0 0,0 1 0 0 0,1-1 0 0 0,-1 0 0 0 0,1 1 0 0 0,-1-1 1 0 0,0 0-1 0 0,1 1 0 0 0,-1-1 0 0 0,1 0 0 0 0,-1 1 0 0 0,1-1 0 0 0,-1 0 0 0 0,1 0 0 0 0,-1 0 0 0 0,1 0 1 0 0,-1 1-1 0 0,1-1 0 0 0,-1 0 0 0 0,1 0 0 0 0,0 0 0 0 0,2-2 15 0 0,0-1-1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3T00:32:31.199"/>
    </inkml:context>
    <inkml:brush xml:id="br0">
      <inkml:brushProperty name="width" value="0.05" units="cm"/>
      <inkml:brushProperty name="height" value="0.05" units="cm"/>
    </inkml:brush>
  </inkml:definitions>
  <inkml:trace contextRef="#ctx0" brushRef="#br0">2056 355 15472 0 0,'-47'-18'582'0'0,"0"2"1"0"0,-1 1 0 0 0,-52-7-1 0 0,71 17-323 0 0,0 2 0 0 0,-1 1-1 0 0,1 1 1 0 0,0 2-1 0 0,-1 0 1 0 0,-46 10 0 0 0,1 8 171 0 0,1 2 0 0 0,-82 38 0 0 0,-139 76 114 0 0,160-70-361 0 0,84-41-142 0 0,2 3-1 0 0,1 2 1 0 0,1 2 0 0 0,2 2-1 0 0,1 2 1 0 0,1 2 0 0 0,3 2-1 0 0,1 2 1 0 0,1 1 0 0 0,3 1-1 0 0,-48 79 1 0 0,73-105-33 0 0,1 1 1 0 0,1 1-1 0 0,1-1 1 0 0,0 1-1 0 0,2 1 1 0 0,0-1-1 0 0,1 1 1 0 0,1 0-1 0 0,0 0 1 0 0,2 0-1 0 0,0 0 1 0 0,2 0-1 0 0,0 0 1 0 0,1 0-1 0 0,1 0 1 0 0,1 0-1 0 0,1 0 1 0 0,0-1-1 0 0,16 35 1 0 0,-5-20-2 0 0,2 1 0 0 0,1-2 0 0 0,1-1 0 0 0,2 0 0 0 0,2-1 0 0 0,0-2 0 0 0,2 0 0 0 0,1-2 0 0 0,45 35 0 0 0,-1-10-4 0 0,1-3 0 0 0,3-3 0 0 0,1-4 0 0 0,2-3-1 0 0,106 38 1 0 0,-88-47-6 0 0,2-4-1 0 0,0-4 0 0 0,159 15 1 0 0,308-8-69 0 0,-513-28 62 0 0,1316 0-188 0 0,-688-34 109 0 0,-6-53 8 0 0,-429 37 29 0 0,367-125 0 0 0,-554 153 47 0 0,260-98-29 0 0,-114 23 25 0 0,-123 51 9 0 0,-2-4-1 0 0,85-68 1 0 0,-127 87 2 0 0,-2-1 1 0 0,-2-1-1 0 0,-1-2 1 0 0,-1-1-1 0 0,-2-2 1 0 0,30-49-1 0 0,-49 68 3 0 0,-1-1 1 0 0,-1 0-1 0 0,-1-1 0 0 0,0 1 0 0 0,-1-1 0 0 0,-2-1 0 0 0,0 1 0 0 0,-1-1 0 0 0,-1 1 0 0 0,0-1 0 0 0,-2 0 1 0 0,-1 0-1 0 0,0 1 0 0 0,-6-28 0 0 0,0 18 8 0 0,0 1 0 0 0,-2 0 0 0 0,-1 1 0 0 0,-1 0 0 0 0,-2 0 0 0 0,0 2 0 0 0,-2-1 0 0 0,-1 2 0 0 0,-25-31 0 0 0,-2 5 10 0 0,-2 2-1 0 0,-2 3 1 0 0,-2 1 0 0 0,-2 3-1 0 0,-2 1 1 0 0,-1 4 0 0 0,-2 1-1 0 0,-2 3 1 0 0,-1 3 0 0 0,-1 2-1 0 0,-2 3 1 0 0,0 3 0 0 0,-1 2-1 0 0,-84-14 1 0 0,-31 6 20 0 0,-2 9 0 0 0,0 7 0 0 0,-182 12 0 0 0,-542 77 141 0 0,162 35-71 0 0,15 69-18 0 0,-233 130 17 0 0,756-237-83 0 0,-227 118 0 0 0,-177 136 2 0 0,516-275-23 0 0,-159 124 0 0 0,95-42 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15.366"/>
    </inkml:context>
    <inkml:brush xml:id="br0">
      <inkml:brushProperty name="width" value="0.05" units="cm"/>
      <inkml:brushProperty name="height" value="0.05" units="cm"/>
    </inkml:brush>
  </inkml:definitions>
  <inkml:trace contextRef="#ctx0" brushRef="#br0">0 84 15072 0 0,'0'0'841'0'0,"5"-2"-582"0"0,18-4 284 0 0,1 1 1 0 0,45-4 0 0 0,-46 8-309 0 0,-1-2-1 0 0,1-1 1 0 0,-1 0-1 0 0,32-12 0 0 0,47-13 966 0 0,-93 25-1088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15.735"/>
    </inkml:context>
    <inkml:brush xml:id="br0">
      <inkml:brushProperty name="width" value="0.05" units="cm"/>
      <inkml:brushProperty name="height" value="0.05" units="cm"/>
    </inkml:brush>
  </inkml:definitions>
  <inkml:trace contextRef="#ctx0" brushRef="#br0">298 1 15472 0 0,'0'0'4137'0'0,"-4"0"-4028"0"0,-6 3-56 0 0,-1 21 1 0 0,-4 53 18 0 0,-5 84 0 0 0,10-77-42 0 0,-2 30 17 0 0,6-45 47 0 0,-3 0 0 0 0,-31 116 1 0 0,38-179-99 0 0,1-1 30 0 0,0-1 0 0 0,-1 1 1 0 0,0-1-1 0 0,0 1 0 0 0,0-1 1 0 0,0 0-1 0 0,-5 7 0 0 0,6-10-20 0 0,0 0 0 0 0,0-1 0 0 0,0 1 0 0 0,0-1 0 0 0,0 1-1 0 0,0-1 1 0 0,0 1 0 0 0,0-1 0 0 0,-1 1 0 0 0,1-1 0 0 0,0 0-1 0 0,0 0 1 0 0,0 0 0 0 0,0 1 0 0 0,-1-1 0 0 0,1 0 0 0 0,0-1-1 0 0,0 1 1 0 0,0 0 0 0 0,-1 0 0 0 0,1 0 0 0 0,0-1 0 0 0,0 1-1 0 0,0-1 1 0 0,0 1 0 0 0,0-1 0 0 0,0 1 0 0 0,0-1 0 0 0,0 1-1 0 0,0-1 1 0 0,0 0 0 0 0,0 0 0 0 0,0 1 0 0 0,0-1 0 0 0,0 0 0 0 0,-1-2-1 0 0,-4-4 4 0 0,0 0 1 0 0,1 0-1 0 0,-1 0 0 0 0,1-1 0 0 0,1 0 0 0 0,-1 0 0 0 0,1 0 0 0 0,1-1 1 0 0,0 1-1 0 0,0-1 0 0 0,-2-10 0 0 0,-20-47 52 0 0,22 62-53 0 0,1-1 1 0 0,-1 1-1 0 0,1-1 1 0 0,0 0-1 0 0,1 0 0 0 0,-1 0 1 0 0,1-1-1 0 0,0 1 1 0 0,0 0-1 0 0,1 0 0 0 0,-1 0 1 0 0,1-1-1 0 0,1-9 0 0 0,0 11 0 0 0,1 0 0 0 0,-1 0-1 0 0,0 1 1 0 0,1-1 0 0 0,0 0-1 0 0,0 1 1 0 0,0-1 0 0 0,0 1-1 0 0,0-1 1 0 0,1 1 0 0 0,0 0-1 0 0,-1 0 1 0 0,1 0-1 0 0,0 1 1 0 0,1-1 0 0 0,-1 1-1 0 0,0-1 1 0 0,8-2 0 0 0,106-55 93 0 0,-62 33-50 0 0,0-2 0 0 0,76-54 0 0 0,-115 70-35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16.182"/>
    </inkml:context>
    <inkml:brush xml:id="br0">
      <inkml:brushProperty name="width" value="0.05" units="cm"/>
      <inkml:brushProperty name="height" value="0.05" units="cm"/>
    </inkml:brush>
  </inkml:definitions>
  <inkml:trace contextRef="#ctx0" brushRef="#br0">51 1 16280 0 0,'0'0'255'0'0,"2"4"3"0"0,3 5-87 0 0,-1-1 0 0 0,1 1 0 0 0,-2 0 1 0 0,1 1-1 0 0,-1-1 0 0 0,-1 1 0 0 0,0-1 1 0 0,0 1-1 0 0,-1 0 0 0 0,0 0 0 0 0,-1 17 0 0 0,-58 435 1680 0 0,49-388-1682 0 0,-7 34 37 0 0,15-80-150 0 0,1-28-51 0 0,0 1 1 0 0,0 0-1 0 0,0 0 1 0 0,0-1-1 0 0,0 1 1 0 0,0 0-1 0 0,0 0 1 0 0,0-1-1 0 0,0 1 1 0 0,0 0-1 0 0,1 0 1 0 0,-1-1-1 0 0,0 1 1 0 0,1 0-1 0 0,-1-1 1 0 0,0 1-1 0 0,1 0 1 0 0,-1-1-1 0 0,1 1 1 0 0,-1 0 0 0 0,1-1-1 0 0,-1 1 1 0 0,1-1-1 0 0,-1 1 1 0 0,1-1-1 0 0,0 1 1 0 0,-1-1-1 0 0,2 1 1 0 0,0-3 0 0 0,0 1 1 0 0,0-1 0 0 0,0 0-1 0 0,0 0 1 0 0,0 0 0 0 0,0 0-1 0 0,-1 0 1 0 0,1-1 0 0 0,-1 1-1 0 0,1 0 1 0 0,-1-1-1 0 0,0 1 1 0 0,0-1 0 0 0,0 1-1 0 0,1-6 1 0 0,0 3-4 0 0,23-52 30 0 0,-3-1-1 0 0,-2-1 1 0 0,-3-1-1 0 0,14-89 1 0 0,-31 144-26 0 0,0 0 3 0 0,1 0 1 0 0,-1 0 0 0 0,1 0 0 0 0,0 0-1 0 0,0 0 1 0 0,0 0 0 0 0,1 0 0 0 0,0 1-1 0 0,0-1 1 0 0,0 0 0 0 0,4-5 0 0 0,17 64 371 0 0,-13-23-344 0 0,-9-28-33 0 0,-1 0 1 0 0,1 0 0 0 0,-1-1-1 0 0,1 1 1 0 0,0 0-1 0 0,0-1 1 0 0,1 1 0 0 0,-1-1-1 0 0,0 1 1 0 0,1-1-1 0 0,-1 0 1 0 0,1 1 0 0 0,0-1-1 0 0,0 0 1 0 0,0 0-1 0 0,0 0 1 0 0,0 0 0 0 0,4 2-1 0 0,-3-3 11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16.669"/>
    </inkml:context>
    <inkml:brush xml:id="br0">
      <inkml:brushProperty name="width" value="0.05" units="cm"/>
      <inkml:brushProperty name="height" value="0.05" units="cm"/>
    </inkml:brush>
  </inkml:definitions>
  <inkml:trace contextRef="#ctx0" brushRef="#br0">215 0 14568 0 0,'0'0'1320'0'0,"-5"2"-1199"0"0,3-2-87 0 0,0 0 1 0 0,0 1-1 0 0,-1-1 1 0 0,1 1-1 0 0,0-1 1 0 0,0 1-1 0 0,0 0 0 0 0,0 0 1 0 0,0-1-1 0 0,1 2 1 0 0,-1-1-1 0 0,0 0 1 0 0,0 0-1 0 0,1 0 1 0 0,-1 1-1 0 0,0-1 0 0 0,1 1 1 0 0,0 0-1 0 0,-1-1 1 0 0,1 1-1 0 0,0 0 1 0 0,0 0-1 0 0,0-1 1 0 0,0 1-1 0 0,0 0 0 0 0,0 0 1 0 0,0 0-1 0 0,1 1 1 0 0,-1-1-1 0 0,1 0 1 0 0,0 0-1 0 0,-1 0 0 0 0,1 0 1 0 0,0 0-1 0 0,0 4 1 0 0,-1 24 232 0 0,-2 1 0 0 0,-1-1-1 0 0,-1 0 1 0 0,-2 0 0 0 0,-1-1 0 0 0,-1 0 0 0 0,-22 47 0 0 0,-10 33-4 0 0,-5 68-144 0 0,43-167-114 0 0,-2 10 31 0 0,9-19-21 0 0,8-9-14 0 0,-3-2 1 0 0,-1 0 0 0 0,-1-1 0 0 0,1 0 0 0 0,-2 0 0 0 0,1 0 0 0 0,-2-1 0 0 0,8-20 0 0 0,4-7 5 0 0,35-69 2 0 0,-51 106-8 0 0,0 0 0 0 0,1 0-1 0 0,-1-1 1 0 0,1 1 0 0 0,-1 0 0 0 0,1 0-1 0 0,0 1 1 0 0,0-1 0 0 0,0 0-1 0 0,0 0 1 0 0,0 1 0 0 0,0 0-1 0 0,1-1 1 0 0,-1 1 0 0 0,0 0-1 0 0,1 0 1 0 0,-1 0 0 0 0,1 0-1 0 0,-1 0 1 0 0,1 1 0 0 0,3-1 0 0 0,-2 1-1 0 0,0 0 1 0 0,0 1 0 0 0,0-1 0 0 0,0 1-1 0 0,0 0 1 0 0,0 0 0 0 0,-1 1 0 0 0,1-1 0 0 0,0 1-1 0 0,0 0 1 0 0,-1 0 0 0 0,6 3 0 0 0,3 4 0 0 0,-1 1 0 0 0,0 0 0 0 0,0 1 0 0 0,-1 0 0 0 0,0 0-1 0 0,12 19 1 0 0,22 38 7 0 0,-4 2 0 0 0,33 75 0 0 0,-51-89-8 0 0,-9-21 0 0 0,21 39 0 0 0,-29-65 0 0 0,0 0 0 0 0,1 0 0 0 0,0-1 0 0 0,0 0 0 0 0,1 0 0 0 0,0-1 0 0 0,1 1 0 0 0,-1-1 0 0 0,10 6 0 0 0,-14-11 0 0 0,0 0 0 0 0,1 0 0 0 0,-1-1 0 0 0,1 1 0 0 0,-1-1 0 0 0,1 1 0 0 0,0-1 0 0 0,0 0 0 0 0,4 0 0 0 0,10-1 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21.726"/>
    </inkml:context>
    <inkml:brush xml:id="br0">
      <inkml:brushProperty name="width" value="0.05" units="cm"/>
      <inkml:brushProperty name="height" value="0.05" units="cm"/>
    </inkml:brush>
  </inkml:definitions>
  <inkml:trace contextRef="#ctx0" brushRef="#br0">1 115 16072 0 0,'0'0'0'0'0,"40"-14"256"0"0,-14 6-9 0 0,-1 2 9 0 0,6-2 0 0 0,7 2-144 0 0,-4-2 0 0 0,-6 2 0 0 0,1-7 0 0 0,-1 4 160 0 0,0 4 8 0 0,0-3 0 0 0,-4-3-8 0 0,-4 2-152 0 0,-1 6-8 0 0,0 3 8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22.199"/>
    </inkml:context>
    <inkml:brush xml:id="br0">
      <inkml:brushProperty name="width" value="0.05" units="cm"/>
      <inkml:brushProperty name="height" value="0.05" units="cm"/>
    </inkml:brush>
  </inkml:definitions>
  <inkml:trace contextRef="#ctx0" brushRef="#br0">398 1 16280 0 0,'0'0'1161'0'0,"2"4"-813"0"0,9 33 457 0 0,48 189 2160 0 0,-56-199-2815 0 0,-1 0 0 0 0,-2 0 0 0 0,-1-1 0 0 0,-7 44 0 0 0,4-34-53 0 0,0 28-2 0 0,2-29-8 0 0,-11 57 0 0 0,-3-5 4 0 0,10-47-33 0 0,-12 41 0 0 0,14-68-45 0 0,-1-1 0 0 0,0 1 0 0 0,0-1-1 0 0,-1 0 1 0 0,-1 0 0 0 0,0-1 0 0 0,-10 13 0 0 0,14-22-4 0 0,1 0-1 0 0,-1 0 1 0 0,0 0 0 0 0,0 0 0 0 0,0 0 0 0 0,0-1 0 0 0,0 0 0 0 0,-1 1 0 0 0,1-1 0 0 0,0 0 0 0 0,0-1 0 0 0,-1 1 0 0 0,1 0 0 0 0,-1-1-1 0 0,1 0 1 0 0,-5 0 0 0 0,-59-5 30 0 0,63 5-39 0 0,-16-3 6 0 0,1 0 0 0 0,-1-1 0 0 0,1-2 0 0 0,-29-10 0 0 0,42 13-6 0 0,0 0 0 0 0,0 0 0 0 0,0 0 0 0 0,0 0 0 0 0,1-1 0 0 0,-1 0 0 0 0,1 0 0 0 0,0-1 0 0 0,0 1 0 0 0,1-1 0 0 0,-1 0 0 0 0,1-1 0 0 0,0 1 0 0 0,0-1 0 0 0,1 1 0 0 0,0-1 0 0 0,-3-8 0 0 0,5 11-4 0 0,0 0 1 0 0,1 0 0 0 0,-1 0 0 0 0,1 0 0 0 0,0 0 0 0 0,0 0-1 0 0,0-1 1 0 0,1 1 0 0 0,-1 0 0 0 0,1 0 0 0 0,0 0 0 0 0,-1 0-1 0 0,2 0 1 0 0,-1 0 0 0 0,0 0 0 0 0,0 1 0 0 0,1-1 0 0 0,-1 0-1 0 0,1 1 1 0 0,0-1 0 0 0,0 1 0 0 0,0-1 0 0 0,0 1 0 0 0,5-4-1 0 0,5-4-6 0 0,1 0-1 0 0,0 0 0 0 0,21-11 0 0 0,-24 16 0 0 0,49-29-48 0 0,2 2 0 0 0,93-34 0 0 0,-102 45-7 0 0,79-46 0 0 0,-105 52 47 0 0,-2-3 3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22.981"/>
    </inkml:context>
    <inkml:brush xml:id="br0">
      <inkml:brushProperty name="width" value="0.05" units="cm"/>
      <inkml:brushProperty name="height" value="0.05" units="cm"/>
    </inkml:brush>
  </inkml:definitions>
  <inkml:trace contextRef="#ctx0" brushRef="#br0">264 18 15272 0 0,'0'0'1000'0'0,"48"-13"866"0"0,-42 11-1719 0 0,1 1 1 0 0,-1 1-1 0 0,1-1 0 0 0,0 1 1 0 0,-1 0-1 0 0,1 0 0 0 0,-1 1 0 0 0,12 2 1 0 0,-16-2-121 0 0,-1-1-1 0 0,1 1 1 0 0,0-1 0 0 0,-1 1 0 0 0,1-1-1 0 0,-1 1 1 0 0,1 0 0 0 0,-1 0 0 0 0,1 0-1 0 0,-1 0 1 0 0,1 0 0 0 0,-1 0 0 0 0,0 0-1 0 0,0 1 1 0 0,0-1 0 0 0,1 0 0 0 0,-1 1-1 0 0,0-1 1 0 0,-1 1 0 0 0,1-1 0 0 0,0 1 0 0 0,0-1-1 0 0,-1 1 1 0 0,1 0 0 0 0,-1-1 0 0 0,1 1-1 0 0,-1 0 1 0 0,0-1 0 0 0,1 1 0 0 0,-1 0-1 0 0,0 0 1 0 0,0-1 0 0 0,0 1 0 0 0,-1 0-1 0 0,1-1 1 0 0,0 1 0 0 0,-1 2 0 0 0,-4 16 55 0 0,-1-1-1 0 0,-1 0 1 0 0,-1-1 0 0 0,-1 1 0 0 0,0-1 0 0 0,-1-1-1 0 0,-23 30 1 0 0,-6 1 117 0 0,-56 51 0 0 0,75-79-118 0 0,20-20-77 0 0,0 0-1 0 0,-1 0 1 0 0,1 0-1 0 0,0 0 1 0 0,0 0-1 0 0,0 0 1 0 0,0 1-1 0 0,0-1 1 0 0,0 0 0 0 0,-1 0-1 0 0,1 0 1 0 0,0 0-1 0 0,0 0 1 0 0,0 1-1 0 0,0-1 1 0 0,0 0 0 0 0,0 0-1 0 0,0 0 1 0 0,0 0-1 0 0,0 1 1 0 0,0-1-1 0 0,0 0 1 0 0,0 0-1 0 0,0 0 1 0 0,0 0 0 0 0,0 1-1 0 0,0-1 1 0 0,0 0-1 0 0,0 0 1 0 0,0 0-1 0 0,0 1 1 0 0,0-1 0 0 0,0 0-1 0 0,0 0 1 0 0,0 0-1 0 0,0 0 1 0 0,0 1-1 0 0,0-1 1 0 0,0 0-1 0 0,0 0 1 0 0,1 0 0 0 0,-1 0-1 0 0,0 0 1 0 0,0 0-1 0 0,0 1 1 0 0,0-1-1 0 0,0 0 1 0 0,1 0-1 0 0,-1 0 1 0 0,14 4 66 0 0,19-4-51 0 0,-30 0-6 0 0,17 0 6 0 0,0 1 1 0 0,0 1-1 0 0,0 0 1 0 0,37 11-1 0 0,-55-13-14 0 0,0 1 0 0 0,1-1 0 0 0,-1 1 0 0 0,0 0 0 0 0,0 0 0 0 0,0 0 0 0 0,0 0 0 0 0,0 1 0 0 0,0-1-1 0 0,0 0 1 0 0,0 1 0 0 0,0-1 0 0 0,-1 1 0 0 0,1 0 0 0 0,-1-1 0 0 0,3 4 0 0 0,-4-4-2 0 0,0 0-1 0 0,0 0 1 0 0,1 0-1 0 0,-1 0 1 0 0,0 0 0 0 0,0 0-1 0 0,0 0 1 0 0,0 0 0 0 0,-1 0-1 0 0,1 0 1 0 0,0 0 0 0 0,0 0-1 0 0,-1 1 1 0 0,1-1 0 0 0,0 0-1 0 0,-1-1 1 0 0,1 1 0 0 0,-1 0-1 0 0,1 0 1 0 0,-1 0-1 0 0,0 0 1 0 0,1 0 0 0 0,-1 0-1 0 0,-1 1 1 0 0,-8 6 14 0 0,0 0 0 0 0,0-1-1 0 0,-1 0 1 0 0,-20 10 0 0 0,6-2 0 0 0,21-12-7 0 0,-25 18 21 0 0,28-20-29 0 0,1-1 1 0 0,-1 1-1 0 0,0-1 0 0 0,1 1 0 0 0,-1-1 1 0 0,1 1-1 0 0,-1 0 0 0 0,1-1 0 0 0,-1 1 0 0 0,1 0 1 0 0,-1-1-1 0 0,1 1 0 0 0,0 0 0 0 0,-1 0 0 0 0,1 0 1 0 0,0-1-1 0 0,0 1 0 0 0,-1 0 0 0 0,1 0 0 0 0,0 0 1 0 0,0-1-1 0 0,0 1 0 0 0,0 0 0 0 0,0 0 1 0 0,0 0-1 0 0,0-1 0 0 0,1 1 0 0 0,-1 0 0 0 0,0 0 1 0 0,0 0-1 0 0,1-1 0 0 0,-1 1 0 0 0,0 0 0 0 0,1 0 1 0 0,-1-1-1 0 0,1 1 0 0 0,0 1 0 0 0,1-1 2 0 0,-1 0-1 0 0,1 1 1 0 0,0-1-1 0 0,0 0 1 0 0,0 0-1 0 0,0 0 1 0 0,0-1-1 0 0,0 1 1 0 0,0 0-1 0 0,1-1 0 0 0,-1 1 1 0 0,0-1-1 0 0,0 0 1 0 0,0 0-1 0 0,4 0 1 0 0,41-5 28 0 0,-13 1 88 0 0,-36 5-115 0 0,1 1-1 0 0,-1-1 1 0 0,1 1 0 0 0,0-1-1 0 0,-1 1 1 0 0,1 0-1 0 0,0 0 1 0 0,0-1-1 0 0,1 1 1 0 0,-1 0 0 0 0,-1 4-1 0 0,0 0 4 0 0,-8 9 6 0 0,-1 0 0 0 0,0 0 0 0 0,-1-1 0 0 0,-1 0 1 0 0,0-1-1 0 0,-1 0 0 0 0,-23 16 0 0 0,8-6 25 0 0,5-5-2 0 0,0-1-1 0 0,-47 23 1 0 0,-12 8 957 0 0,123-55-858 0 0,129-35-100 0 0,296-81 71 0 0,-396 101-63 0 0,-51 17-14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23.896"/>
    </inkml:context>
    <inkml:brush xml:id="br0">
      <inkml:brushProperty name="width" value="0.05" units="cm"/>
      <inkml:brushProperty name="height" value="0.05" units="cm"/>
    </inkml:brush>
  </inkml:definitions>
  <inkml:trace contextRef="#ctx0" brushRef="#br0">148 13 15272 0 0,'0'0'1353'0'0,"4"-1"-952"0"0,10-2-291 0 0,37-5 1138 0 0,-48 8-1186 0 0,0 0 0 0 0,0 0 0 0 0,0 0 0 0 0,-1 1 0 0 0,1-1 0 0 0,0 1 0 0 0,0-1 0 0 0,-1 1 1 0 0,1 0-1 0 0,0 0 0 0 0,-1 0 0 0 0,1 1 0 0 0,-1-1 0 0 0,0 1 0 0 0,1-1 0 0 0,2 4 0 0 0,-4 0 1 0 0,-1 0 0 0 0,1 0 0 0 0,-1 0 0 0 0,-1 0-1 0 0,1 0 1 0 0,-1 0 0 0 0,0 0 0 0 0,0 0-1 0 0,0 0 1 0 0,-1-1 0 0 0,-2 8 0 0 0,-5 6-26 0 0,0 0 1 0 0,-1 0-1 0 0,-1-1 1 0 0,0 0-1 0 0,-23 24 1 0 0,29-35-23 0 0,1 0 1 0 0,-1 0-1 0 0,1 0 0 0 0,0 0 0 0 0,-7 14 1 0 0,11-18-14 0 0,-1 0 1 0 0,0-1 0 0 0,1 1-1 0 0,-1 0 1 0 0,1 0 0 0 0,0 0-1 0 0,-1 0 1 0 0,1 0 0 0 0,0 0-1 0 0,0-1 1 0 0,0 1 0 0 0,1 0-1 0 0,-1 0 1 0 0,0 0 0 0 0,1 0 0 0 0,-1 0-1 0 0,1-1 1 0 0,-1 1 0 0 0,1 0-1 0 0,0 0 1 0 0,0-1 0 0 0,0 1-1 0 0,0 0 1 0 0,0-1 0 0 0,0 1-1 0 0,0-1 1 0 0,3 2 0 0 0,5 6 2 0 0,1 0 0 0 0,-2 0 0 0 0,1 1 0 0 0,-1 0 0 0 0,10 17 0 0 0,-16-24-4 0 0,0 0 0 0 0,-1 1-1 0 0,1-1 1 0 0,-1 0 0 0 0,0 0 0 0 0,0 1-1 0 0,0-1 1 0 0,-1 1 0 0 0,1-1-1 0 0,-1 1 1 0 0,0-1 0 0 0,1 1 0 0 0,-2-1-1 0 0,1 1 1 0 0,0-1 0 0 0,-1 1 0 0 0,1-1-1 0 0,-1 1 1 0 0,0-1 0 0 0,-1 0-1 0 0,1 0 1 0 0,0 1 0 0 0,-1-1 0 0 0,0 0-1 0 0,-2 4 1 0 0,-6 7 6 0 0,3-3-6 0 0,-1 0-1 0 0,0 0 1 0 0,-1-1 0 0 0,0 0 0 0 0,-1 0-1 0 0,0-1 1 0 0,0 0 0 0 0,-20 12-1 0 0,23-17 3 0 0,0-1-1 0 0,0 0 1 0 0,0 1-1 0 0,0-1 1 0 0,1 2-1 0 0,0-1 1 0 0,0 1-1 0 0,0 0 1 0 0,0 0-1 0 0,1 0 1 0 0,0 1-1 0 0,0 0 1 0 0,0 0-1 0 0,1 0 1 0 0,-4 8-1 0 0,8-13 6 0 0,29-14 23 0 0,77-23-22 0 0,-20 4 2 0 0,2 5 0 0 0,115-21-1 0 0,-160 42-10 0 0,156-19 10 0 0,-158 21-6 0 0,-20 1 5 0 0,-1 2-1 0 0,1 0 1 0 0,0 1-1 0 0,36 5 0 0 0,-34 9 17 0 0,-22-14-22 0 0,-1 1-1 0 0,1-1 1 0 0,-1 0-1 0 0,0 0 0 0 0,1 0 1 0 0,-1 0-1 0 0,1 0 0 0 0,-1 1 1 0 0,0-1-1 0 0,1 0 1 0 0,-1 0-1 0 0,0 1 0 0 0,1-1 1 0 0,-1 0-1 0 0,0 1 0 0 0,0-1 1 0 0,1 0-1 0 0,-1 1 1 0 0,0-1-1 0 0,0 0 0 0 0,0 1 1 0 0,1-1-1 0 0,-1 0 0 0 0,0 1 1 0 0,0-1-1 0 0,0 1 1 0 0,0-1-1 0 0,0 0 0 0 0,0 1 1 0 0,0-1-1 0 0,0 1 1 0 0,0-1-1 0 0,0 0 0 0 0,0 1 1 0 0,0-1-1 0 0,0 1 0 0 0,0-1 1 0 0,0 0-1 0 0,0 1 1 0 0,0-1-1 0 0,0 1 0 0 0,-1-1 1 0 0,1 0-1 0 0,0 1 0 0 0,0-1 1 0 0,0 0-1 0 0,-1 1 1 0 0,1-1-1 0 0,-1 1 0 0 0,-15 8 104 0 0,12-9-68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24.353"/>
    </inkml:context>
    <inkml:brush xml:id="br0">
      <inkml:brushProperty name="width" value="0.05" units="cm"/>
      <inkml:brushProperty name="height" value="0.05" units="cm"/>
    </inkml:brush>
  </inkml:definitions>
  <inkml:trace contextRef="#ctx0" brushRef="#br0">147 76 16072 0 0,'0'0'2558'0'0,"6"-2"-2178"0"0,34-17 84 0 0,-23 10-275 0 0,0 1-1 0 0,0 0 1 0 0,0 1 0 0 0,1 1-1 0 0,0 1 1 0 0,0 1 0 0 0,23-3-1 0 0,-37 7-137 0 0,24 2 382 0 0,-27-2-428 0 0,-1 1 1 0 0,0-1-1 0 0,1 0 0 0 0,-1 1 1 0 0,1-1-1 0 0,-1 0 0 0 0,0 1 0 0 0,1-1 1 0 0,-1 0-1 0 0,0 1 0 0 0,1-1 1 0 0,-1 1-1 0 0,0-1 0 0 0,0 1 0 0 0,0-1 1 0 0,1 1-1 0 0,-1-1 0 0 0,0 0 1 0 0,0 1-1 0 0,0-1 0 0 0,0 1 0 0 0,0-1 1 0 0,0 1-1 0 0,0 0 0 0 0,0-1 1 0 0,0 1-1 0 0,0-1 0 0 0,0 1 0 0 0,0-1 1 0 0,0 1-1 0 0,0-1 0 0 0,0 1 1 0 0,0-1-1 0 0,-1 0 0 0 0,1 1 0 0 0,0-1 1 0 0,0 1-1 0 0,-1-1 0 0 0,1 1 1 0 0,0-1-1 0 0,-1 0 0 0 0,1 1 0 0 0,0-1 1 0 0,-1 0-1 0 0,1 1 0 0 0,0-1 1 0 0,-1 0-1 0 0,1 1 0 0 0,-1-1 0 0 0,0 0 1 0 0,-19 22 40 0 0,-2-1 0 0 0,0-2 1 0 0,-48 34-1 0 0,-31 25 22 0 0,46-31-36 0 0,37-32-1 0 0,0 1 0 0 0,1 0-1 0 0,-25 29 1 0 0,42-45-31 0 0,0 0 1 0 0,0 1 0 0 0,0-1 0 0 0,0 0 0 0 0,0 0-1 0 0,0 0 1 0 0,0 0 0 0 0,0 0 0 0 0,-1 0-1 0 0,1 1 1 0 0,0-1 0 0 0,0 0 0 0 0,0 0 0 0 0,0 0-1 0 0,0 0 1 0 0,0 0 0 0 0,0 1 0 0 0,0-1-1 0 0,0 0 1 0 0,0 0 0 0 0,0 0 0 0 0,0 0-1 0 0,0 1 1 0 0,0-1 0 0 0,0 0 0 0 0,0 0 0 0 0,0 0-1 0 0,0 0 1 0 0,0 0 0 0 0,0 1 0 0 0,0-1-1 0 0,0 0 1 0 0,0 0 0 0 0,1 0 0 0 0,-1 0 0 0 0,0 0-1 0 0,0 1 1 0 0,0-1 0 0 0,0 0 0 0 0,0 0-1 0 0,0 0 1 0 0,0 0 0 0 0,1 0 0 0 0,-1 0 0 0 0,0 0-1 0 0,0 0 1 0 0,0 0 0 0 0,0 1 0 0 0,0-1-1 0 0,1 0 1 0 0,-1 0 0 0 0,14 1 31 0 0,14-5 12 0 0,12-12-19 0 0,46-24 0 0 0,-53 23-9 0 0,2 1-1 0 0,46-14 1 0 0,22-1 9 0 0,75-19-17 0 0,-176 49-42 0 0,-16 2 8 0 0,-18 2-2 0 0,15-3 20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24.736"/>
    </inkml:context>
    <inkml:brush xml:id="br0">
      <inkml:brushProperty name="width" value="0.05" units="cm"/>
      <inkml:brushProperty name="height" value="0.05" units="cm"/>
    </inkml:brush>
  </inkml:definitions>
  <inkml:trace contextRef="#ctx0" brushRef="#br0">0 132 14776 0 0,'9'-40'217'0'0,"-6"26"125"0"0,0 1 1 0 0,1-1-1 0 0,8-20 0 0 0,-8 17 1835 0 0,-9 45-1177 0 0,-13 285-469 0 0,12-265-495 0 0,3 0-1 0 0,2 0 0 0 0,2 0 1 0 0,10 69-1 0 0,-11-117-34 0 0,0 0 0 0 0,0 1 0 0 0,0-1-1 0 0,0 0 1 0 0,0 1 0 0 0,0-1 0 0 0,0 0-1 0 0,0 0 1 0 0,0 1 0 0 0,0-1 0 0 0,1 0-1 0 0,-1 1 1 0 0,0-1 0 0 0,0 0-1 0 0,0 0 1 0 0,0 1 0 0 0,0-1 0 0 0,1 0-1 0 0,-1 0 1 0 0,0 1 0 0 0,0-1 0 0 0,1 0-1 0 0,-1 0 1 0 0,0 0 0 0 0,0 1 0 0 0,1-1-1 0 0,-1 0 1 0 0,0 0 0 0 0,0 0 0 0 0,1 0-1 0 0,-1 0 1 0 0,0 0 0 0 0,1 1-1 0 0,-1-1 1 0 0,0 0 0 0 0,0 0 0 0 0,1 0-1 0 0,-1 0 1 0 0,0 0 0 0 0,1 0 0 0 0,-1 0-1 0 0,0 0 1 0 0,1 0 0 0 0,-1-1 0 0 0,0 1-1 0 0,0 0 1 0 0,1 0 0 0 0,-1 0 0 0 0,0 0-1 0 0,1 0 1 0 0,-1 0 0 0 0,0-1 0 0 0,0 1-1 0 0,1 0 1 0 0,-1 0 0 0 0,0 0-1 0 0,0-1 1 0 0,0 1 0 0 0,1 0 0 0 0,-1 0-1 0 0,0-1 1 0 0,0 1 0 0 0,0 0 0 0 0,0 0-1 0 0,1-1 1 0 0,-1 1 0 0 0,0 0 0 0 0,0-1-1 0 0,18-26 19 0 0,-14 20-17 0 0,6-5 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3T00:32:45.245"/>
    </inkml:context>
    <inkml:brush xml:id="br0">
      <inkml:brushProperty name="width" value="0.05" units="cm"/>
      <inkml:brushProperty name="height" value="0.05" units="cm"/>
    </inkml:brush>
  </inkml:definitions>
  <inkml:trace contextRef="#ctx0" brushRef="#br0">262 570 13768 0 0,'-31'45'560'0'0,"3"2"1"0"0,1 1 0 0 0,2 1-1 0 0,-30 85 1 0 0,31-60-95 0 0,4 1-1 0 0,-19 131 0 0 0,27 63 21 0 0,12-195-389 0 0,-1-37-68 0 0,3-1-1 0 0,1 0 1 0 0,1 0 0 0 0,2 0-1 0 0,2 0 1 0 0,1-1 0 0 0,23 59-1 0 0,-25-80-20 0 0,-1 0-1 0 0,2 0 1 0 0,-1 0-1 0 0,2-1 1 0 0,0-1-1 0 0,1 1 0 0 0,0-1 1 0 0,0-1-1 0 0,2 0 1 0 0,-1 0-1 0 0,1-1 1 0 0,1-1-1 0 0,0 0 0 0 0,0-1 1 0 0,0 0-1 0 0,1-1 1 0 0,1 0-1 0 0,-1-1 1 0 0,1-1-1 0 0,17 4 0 0 0,2-2 6 0 0,0-1 0 0 0,0-1-1 0 0,0-3 1 0 0,0 0 0 0 0,1-2-1 0 0,-1-2 1 0 0,42-7 0 0 0,-17 0-1 0 0,-1-4 0 0 0,0-1 1 0 0,-1-4-1 0 0,-1-1 0 0 0,0-3 1 0 0,-2-3-1 0 0,73-44 0 0 0,-55 21 0 0 0,-2-4 0 0 0,-2-3 0 0 0,97-101 0 0 0,-140 127-8 0 0,-1-1-1 0 0,-2-1 0 0 0,-1-1 1 0 0,-1-1-1 0 0,-2-1 0 0 0,13-36 1 0 0,-7 9 2 0 0,-3-1 0 0 0,23-111 0 0 0,-34 121-2 0 0,-3 0 0 0 0,-2-1 0 0 0,-2 0 0 0 0,-2 1 0 0 0,-3-1 0 0 0,-16-96 0 0 0,11 114 1 0 0,-2 0 0 0 0,-1 0 1 0 0,-2 1-1 0 0,-2 1 0 0 0,-1 0 1 0 0,-1 0-1 0 0,-2 2 0 0 0,-1 0 1 0 0,-1 1-1 0 0,-45-50 0 0 0,41 55 1 0 0,-1 1-1 0 0,-1 1 1 0 0,-1 1-1 0 0,0 2 0 0 0,-2 0 1 0 0,-1 2-1 0 0,-36-17 0 0 0,45 26 0 0 0,-1 1-1 0 0,1 0 0 0 0,-1 2 0 0 0,-1 1 0 0 0,1 0 1 0 0,-1 2-1 0 0,0 0 0 0 0,0 2 0 0 0,0 0 0 0 0,0 2 1 0 0,-40 6-1 0 0,30-1 0 0 0,0 2 1 0 0,1 2-1 0 0,0 0 1 0 0,1 3-1 0 0,1 0 1 0 0,-41 25-1 0 0,15-2 13 0 0,2 3 0 0 0,-62 56 0 0 0,1 1 6 0 0,-77 71 17 0 0,124-97-23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25.069"/>
    </inkml:context>
    <inkml:brush xml:id="br0">
      <inkml:brushProperty name="width" value="0.05" units="cm"/>
      <inkml:brushProperty name="height" value="0.05" units="cm"/>
    </inkml:brush>
  </inkml:definitions>
  <inkml:trace contextRef="#ctx0" brushRef="#br0">1 80 13464 0 0,'1'-12'164'0'0,"0"-1"1"0"0,1 1 0 0 0,1 0 0 0 0,6-18 0 0 0,-10 54 584 0 0,1 1 0 0 0,0 0 0 0 0,8 43 0 0 0,-1 9-460 0 0,8 108 268 0 0,4 99-188 0 0,-11-253-354 0 0,-7-28-12 0 0,1 0-1 0 0,-1 0 1 0 0,0 0 0 0 0,0 0-1 0 0,-1 0 1 0 0,1 0 0 0 0,-1 0-1 0 0,0 1 1 0 0,0-1 0 0 0,0 3-1 0 0,-1-4 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25.748"/>
    </inkml:context>
    <inkml:brush xml:id="br0">
      <inkml:brushProperty name="width" value="0.05" units="cm"/>
      <inkml:brushProperty name="height" value="0.05" units="cm"/>
    </inkml:brush>
  </inkml:definitions>
  <inkml:trace contextRef="#ctx0" brushRef="#br0">15 57 13768 0 0,'0'0'1578'0'0,"-1"5"-1142"0"0,-13 76 1580 0 0,39-95-1407 0 0,-1-1-1 0 0,23-19 0 0 0,-37 24-563 0 0,0 1 0 0 0,1 0-1 0 0,0 1 1 0 0,0 1-1 0 0,1-1 1 0 0,0 2 0 0 0,0 0-1 0 0,21-8 1 0 0,-32 14-41 0 0,-1 0 0 0 0,1-1 1 0 0,0 1-1 0 0,-1 0 0 0 0,1 0 0 0 0,-1-1 1 0 0,1 1-1 0 0,0 0 0 0 0,-1 0 0 0 0,1 0 1 0 0,-1 0-1 0 0,1 0 0 0 0,0 0 0 0 0,-1 0 1 0 0,1 0-1 0 0,0 0 0 0 0,-1 0 0 0 0,1 0 1 0 0,-1 1-1 0 0,1-1 0 0 0,0 0 1 0 0,-1 0-1 0 0,1 1 0 0 0,-1-1 0 0 0,1 0 1 0 0,-1 1-1 0 0,1-1 0 0 0,-1 0 0 0 0,1 1 1 0 0,-1-1-1 0 0,1 1 0 0 0,-1-1 0 0 0,1 1 1 0 0,-1-1-1 0 0,0 1 0 0 0,1-1 0 0 0,-1 1 1 0 0,0-1-1 0 0,0 1 0 0 0,1-1 1 0 0,-1 1-1 0 0,0 0 0 0 0,0-1 0 0 0,0 1 1 0 0,0-1-1 0 0,1 1 0 0 0,-1 0 0 0 0,0-1 1 0 0,0 1-1 0 0,0 0 0 0 0,-1-1 0 0 0,1 1 1 0 0,0-1-1 0 0,0 2 0 0 0,-13 36 87 0 0,-5-13-34 0 0,-1-1 0 0 0,-1-1 0 0 0,0-1 0 0 0,-2 0 0 0 0,-46 34 0 0 0,66-54-51 0 0,-3 1 25 0 0,1 0-1 0 0,1 1 1 0 0,-1-1-1 0 0,0 1 1 0 0,1 0-1 0 0,-5 8 1 0 0,7-11-25 0 0,1 0 0 0 0,-1 0 0 0 0,1 0 0 0 0,0 0 0 0 0,0 0 0 0 0,-1-1 0 0 0,1 1 0 0 0,0 0 0 0 0,0 0 0 0 0,0 0 0 0 0,0 0 0 0 0,0 0 0 0 0,0 0 0 0 0,0 0 0 0 0,0 0 0 0 0,0-1 0 0 0,1 1 0 0 0,-1 0 0 0 0,0 0 0 0 0,1 0 0 0 0,-1 0 0 0 0,0-1 0 0 0,1 1 0 0 0,-1 0 1 0 0,1 0-1 0 0,-1-1 0 0 0,1 1 0 0 0,0 0 0 0 0,-1-1 0 0 0,1 1 0 0 0,0 0 0 0 0,-1-1 0 0 0,1 1 0 0 0,0-1 0 0 0,0 1 0 0 0,-1-1 0 0 0,1 1 0 0 0,0-1 0 0 0,0 0 0 0 0,0 0 0 0 0,0 1 0 0 0,0-1 0 0 0,-1 0 0 0 0,2 0 0 0 0,4 2 12 0 0,0 0 0 0 0,0 1 0 0 0,-1 0-1 0 0,0 0 1 0 0,1 0 0 0 0,-1 0 0 0 0,0 1-1 0 0,-1 0 1 0 0,1 0 0 0 0,-1 0 0 0 0,1 0-1 0 0,-1 1 1 0 0,0 0 0 0 0,-1 0 0 0 0,1 0-1 0 0,2 6 1 0 0,-3-3 4 0 0,0-1-1 0 0,0 1 0 0 0,-1 0 1 0 0,0 0-1 0 0,-1 1 0 0 0,0-1 1 0 0,0 0-1 0 0,-1 0 0 0 0,0 1 1 0 0,-1 12-1 0 0,-4 8 29 0 0,-1 0-1 0 0,-2 0 1 0 0,-1-1 0 0 0,-1 0-1 0 0,-20 39 1 0 0,25-53-15 0 0,-10 12 65 0 0,15-26-54 0 0,2-8-39 0 0,0 0 0 0 0,1 1 1 0 0,0-1-1 0 0,1 1 0 0 0,0-1 0 0 0,0 1 0 0 0,0 0 0 0 0,7-7 0 0 0,9-16 8 0 0,39-75 57 0 0,-30 64-21 0 0,-22 35-50 0 0,-1 1 1 0 0,1-1 0 0 0,-1 1 0 0 0,1 0 0 0 0,1 0 0 0 0,-1 1-1 0 0,1 0 1 0 0,0 1 0 0 0,0 0 0 0 0,0 0 0 0 0,0 0 0 0 0,0 1-1 0 0,1 0 1 0 0,-1 1 0 0 0,15-1 0 0 0,-20 2-9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26.126"/>
    </inkml:context>
    <inkml:brush xml:id="br0">
      <inkml:brushProperty name="width" value="0.05" units="cm"/>
      <inkml:brushProperty name="height" value="0.05" units="cm"/>
    </inkml:brush>
  </inkml:definitions>
  <inkml:trace contextRef="#ctx0" brushRef="#br0">0 0 15072 0 0,'0'0'481'0'0,"4"5"4"0"0,1 4-283 0 0,0 0-1 0 0,-1 0 1 0 0,1 0 0 0 0,-2 1-1 0 0,1-1 1 0 0,-2 1 0 0 0,1 0-1 0 0,-1 0 1 0 0,-1 0 0 0 0,1 12-1 0 0,-1-5 128 0 0,-1-1 1 0 0,-1 1-1 0 0,-1 0 0 0 0,0-1 0 0 0,-8 29 0 0 0,6-31-182 0 0,1 0 0 0 0,1 0-1 0 0,0 0 1 0 0,1 0 0 0 0,1 24-1 0 0,0-36-124 0 0,0 0-1 0 0,0-1 1 0 0,0 1-1 0 0,0 0 0 0 0,0 0 1 0 0,0 0-1 0 0,1 0 0 0 0,-1-1 1 0 0,1 1-1 0 0,-1 0 1 0 0,1 0-1 0 0,0-1 0 0 0,0 1 1 0 0,-1 0-1 0 0,1-1 0 0 0,0 1 1 0 0,1-1-1 0 0,-1 1 1 0 0,0-1-1 0 0,0 1 0 0 0,1-1 1 0 0,-1 0-1 0 0,1 0 1 0 0,-1 0-1 0 0,1 0 0 0 0,-1 0 1 0 0,1 0-1 0 0,-1 0 0 0 0,1 0 1 0 0,0-1-1 0 0,0 1 1 0 0,0-1-1 0 0,-1 1 0 0 0,1-1 1 0 0,0 0-1 0 0,0 1 0 0 0,0-1 1 0 0,0 0-1 0 0,-1 0 1 0 0,1 0-1 0 0,0-1 0 0 0,0 1 1 0 0,0 0-1 0 0,0-1 1 0 0,-1 1-1 0 0,4-2 0 0 0,8-3 16 0 0,-1-1 0 0 0,1 0-1 0 0,-1-1 1 0 0,22-16 0 0 0,-25 17-16 0 0,27-22 34 0 0,-2-1 1 0 0,0-2 0 0 0,-2-1 0 0 0,-2-2 0 0 0,50-70-1 0 0,-63 82-31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26.506"/>
    </inkml:context>
    <inkml:brush xml:id="br0">
      <inkml:brushProperty name="width" value="0.05" units="cm"/>
      <inkml:brushProperty name="height" value="0.05" units="cm"/>
    </inkml:brush>
  </inkml:definitions>
  <inkml:trace contextRef="#ctx0" brushRef="#br0">137 110 13768 0 0,'0'0'2943'0'0,"-6"1"-2503"0"0,-33 8 31 0 0,28-6-406 0 0,0 0-1 0 0,0-1 1 0 0,0 0-1 0 0,0-1 0 0 0,-19 1 1 0 0,30-3-57 0 0,0 1-1 0 0,0 0 1 0 0,1 0 0 0 0,-1 0 0 0 0,0-1 0 0 0,0 1 0 0 0,1 0 0 0 0,-1 0-1 0 0,0-1 1 0 0,0 1 0 0 0,0 0 0 0 0,0-1 0 0 0,1 1 0 0 0,-1 0-1 0 0,0 0 1 0 0,0-1 0 0 0,0 1 0 0 0,0 0 0 0 0,0-1 0 0 0,0 1-1 0 0,0 0 1 0 0,0-1 0 0 0,0 1 0 0 0,0 0 0 0 0,0-1 0 0 0,0 1 0 0 0,0 0-1 0 0,0-1 1 0 0,0 1 0 0 0,0 0 0 0 0,0-1 0 0 0,-1 1 0 0 0,1 0-1 0 0,0 0 1 0 0,0-1 0 0 0,0 1 0 0 0,0 0 0 0 0,-1 0 0 0 0,1-1 0 0 0,0 1-1 0 0,0 0 1 0 0,-1 0 0 0 0,1-1 0 0 0,0 1 0 0 0,0 0 0 0 0,-1 0-1 0 0,1 0 1 0 0,0 0 0 0 0,-1-1 0 0 0,1 1 0 0 0,0 0 0 0 0,0 0-1 0 0,-1 0 1 0 0,1 0 0 0 0,0 0 0 0 0,-1 0 0 0 0,1 0 0 0 0,0 0 0 0 0,-1 0-1 0 0,1 0 1 0 0,0 0 0 0 0,-1 0 0 0 0,1 0 0 0 0,0 0 0 0 0,-1 0 0 0 0,23-12 296 0 0,77-18-5 0 0,-3 1-199 0 0,37-7 29 0 0,-101 24-103 0 0,-31 12-12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26.873"/>
    </inkml:context>
    <inkml:brush xml:id="br0">
      <inkml:brushProperty name="width" value="0.05" units="cm"/>
      <inkml:brushProperty name="height" value="0.05" units="cm"/>
    </inkml:brush>
  </inkml:definitions>
  <inkml:trace contextRef="#ctx0" brushRef="#br0">0 1 14776 0 0,'4'5'265'0'0,"4"11"-35"0"0,-1-1-1 0 0,0 2 1 0 0,0-1 0 0 0,-2 1 0 0 0,0-1-1 0 0,-1 2 1 0 0,3 29 0 0 0,-3 10 377 0 0,-4 61-1 0 0,-1-73-211 0 0,1-1 1 0 0,2 1-1 0 0,10 54 0 0 0,-11-95-366 0 0,0 0 0 0 0,0 0 0 0 0,0-1 0 0 0,0 1 1 0 0,1 0-1 0 0,0-1 0 0 0,-1 1 0 0 0,1-1 0 0 0,1 0 1 0 0,-1 1-1 0 0,0-1 0 0 0,1 0 0 0 0,-1-1 0 0 0,1 1 1 0 0,0 0-1 0 0,0-1 0 0 0,0 1 0 0 0,5 2 0 0 0,-2-3 2 0 0,-1 1 0 0 0,1-1-1 0 0,0 0 1 0 0,0-1-1 0 0,0 1 1 0 0,0-1 0 0 0,0-1-1 0 0,0 1 1 0 0,0-1-1 0 0,11-1 1 0 0,3-1 21 0 0,0-1 0 0 0,-1-1 0 0 0,0-1 0 0 0,0-1 1 0 0,0-1-1 0 0,24-11 0 0 0,-29 11-23 0 0,0-1-1 0 0,0-1 1 0 0,-1 0 0 0 0,0 0 0 0 0,0-1 0 0 0,-1-1 0 0 0,0 0-1 0 0,-1-1 1 0 0,-1 0 0 0 0,18-26 0 0 0,-19 26-4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27.282"/>
    </inkml:context>
    <inkml:brush xml:id="br0">
      <inkml:brushProperty name="width" value="0.05" units="cm"/>
      <inkml:brushProperty name="height" value="0.05" units="cm"/>
    </inkml:brush>
  </inkml:definitions>
  <inkml:trace contextRef="#ctx0" brushRef="#br0">1 119 14568 0 0,'0'0'649'0'0,"5"2"-448"0"0,0-1-124 0 0,1 1 1 0 0,0-1-1 0 0,0-1 0 0 0,-1 1 0 0 0,1-1 0 0 0,0 0 1 0 0,0 0-1 0 0,0-1 0 0 0,0 0 0 0 0,9-2 0 0 0,68-22 1109 0 0,-41 12-1040 0 0,-12 2 100 0 0,40-18-1 0 0,-43 16 229 0 0,51-15 0 0 0,-55 27-111 0 0,-23 1-356 0 0,0 0 0 0 0,0 1 0 0 0,0-1 0 0 0,0 1 0 0 0,1-1 0 0 0,-1 0-1 0 0,0 1 1 0 0,0-1 0 0 0,0 1 0 0 0,0-1 0 0 0,0 1 0 0 0,0-1 0 0 0,0 0 0 0 0,0 1 0 0 0,0-1 0 0 0,0 1 0 0 0,0-1 0 0 0,0 1-1 0 0,-1-1 1 0 0,1 0 0 0 0,0 1 0 0 0,0-1 0 0 0,0 1 0 0 0,-1-1 0 0 0,1 0 0 0 0,0 1 0 0 0,0-1 0 0 0,-1 0 0 0 0,1 1-1 0 0,-35 36 111 0 0,26-27-123 0 0,-24 21 38 0 0,-1-1 0 0 0,-71 46-1 0 0,-16 14 90 0 0,117-87-117 0 0,-15 15 23 0 0,19-18-26 0 0,-1 1 0 0 0,1-1 0 0 0,0 1 0 0 0,-1-1 0 0 0,1 1 0 0 0,-1-1 0 0 0,1 1 0 0 0,0-1 0 0 0,-1 1 0 0 0,1-1 0 0 0,0 1 0 0 0,0-1 0 0 0,-1 1 0 0 0,1-1 0 0 0,0 1 0 0 0,0 0 0 0 0,0-1 0 0 0,0 1 0 0 0,0-1 0 0 0,0 1 0 0 0,0 0 0 0 0,0-1 0 0 0,0 1 0 0 0,0 0 0 0 0,0-1 0 0 0,0 1 0 0 0,0-1 0 0 0,0 1 0 0 0,1 0-1 0 0,-1-1 1 0 0,0 1 0 0 0,0-1 0 0 0,1 1 0 0 0,4 0 3 0 0,0 0 0 0 0,1-1-1 0 0,-1 1 1 0 0,0-1-1 0 0,0-1 1 0 0,0 1-1 0 0,1-1 1 0 0,8-2-1 0 0,187-43 6 0 0,-169 37-9 0 0,0-2 0 0 0,-1-2 0 0 0,0 0 0 0 0,36-23-1 0 0,-42 19 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28.186"/>
    </inkml:context>
    <inkml:brush xml:id="br0">
      <inkml:brushProperty name="width" value="0.05" units="cm"/>
      <inkml:brushProperty name="height" value="0.05" units="cm"/>
    </inkml:brush>
  </inkml:definitions>
  <inkml:trace contextRef="#ctx0" brushRef="#br0">260 85 14568 0 0,'0'0'216'0'0,"5"-1"0"0"0,6-2-111 0 0,-1-1 1 0 0,0-1 0 0 0,0 1 0 0 0,0-2 0 0 0,16-10 0 0 0,-17 9 88 0 0,0 1 0 0 0,1 0 0 0 0,0 1 0 0 0,0 0 0 0 0,0 1-1 0 0,1 0 1 0 0,19-4 0 0 0,-30 7-171 0 0,1 1 0 0 0,-1 0 0 0 0,1 0 0 0 0,-1 0 0 0 0,1 0 0 0 0,-1 0 0 0 0,1 0 0 0 0,0 0 0 0 0,-1 0 0 0 0,1 0 0 0 0,-1 0 1 0 0,1 0-1 0 0,-1 1 0 0 0,1-1 0 0 0,-1 0 0 0 0,1 0 0 0 0,0 1 0 0 0,-1-1 0 0 0,1 0 0 0 0,-1 0 0 0 0,0 1 0 0 0,1-1 0 0 0,-1 0 0 0 0,1 1 0 0 0,-1-1 0 0 0,1 1 0 0 0,-1-1 0 0 0,0 1 0 0 0,1-1 0 0 0,-1 1 0 0 0,0-1 0 0 0,0 1 0 0 0,1 0 0 0 0,-1 23 511 0 0,-16 23-214 0 0,8-30-277 0 0,0 1-1 0 0,-2-2 1 0 0,1 1-1 0 0,-2-1 1 0 0,0-1-1 0 0,-1 0 0 0 0,-1 0 1 0 0,0-1-1 0 0,0-1 1 0 0,-31 23-1 0 0,-36 26 217 0 0,138-66-90 0 0,-32-1-154 0 0,-1 1 0 0 0,1 2 0 0 0,0 0 0 0 0,31 3 0 0 0,-56-1-14 0 0,1 0 1 0 0,-1 0 0 0 0,0 0-1 0 0,1 0 1 0 0,-1 0 0 0 0,1 1-1 0 0,-1-1 1 0 0,0 1 0 0 0,1-1 0 0 0,-1 1-1 0 0,0-1 1 0 0,1 1 0 0 0,-1 0-1 0 0,0-1 1 0 0,0 1 0 0 0,0 0-1 0 0,1 0 1 0 0,-1 0 0 0 0,0 0-1 0 0,1 2 1 0 0,-1-2 0 0 0,-1 0 0 0 0,0 1 0 0 0,0-1 1 0 0,0 0-1 0 0,0 0 0 0 0,0 0 0 0 0,0 0 0 0 0,0 0 1 0 0,0 0-1 0 0,0 0 0 0 0,0 1 0 0 0,0-1 0 0 0,-1 0 0 0 0,1 0 1 0 0,-1 0-1 0 0,1 0 0 0 0,0 0 0 0 0,-1 0 0 0 0,0 0 0 0 0,0 1 1 0 0,-3 4 2 0 0,-1-1 1 0 0,1 1-1 0 0,-1-1 1 0 0,0 0 0 0 0,-1 0-1 0 0,-10 7 1 0 0,-8 1 2 0 0,-1-1 0 0 0,0-1-1 0 0,0-1 1 0 0,-47 12 0 0 0,-26 10 14 0 0,45-18 21 0 0,52-14-21 0 0,9-6 9 0 0,-1 1 0 0 0,2-1 0 0 0,-1 1 0 0 0,0 1 0 0 0,1-1-1 0 0,0 2 1 0 0,0-1 0 0 0,12-2 0 0 0,-12 2-19 0 0,8-1 15 0 0,0 1 1 0 0,0 0-1 0 0,25-2 0 0 0,28-6 136 0 0,-69 12-158 0 0,0 0 1 0 0,0-1 0 0 0,0 1 0 0 0,-1 0-1 0 0,1-1 1 0 0,0 1 0 0 0,1 0 0 0 0,-1 0-1 0 0,0 0 1 0 0,0 0 0 0 0,0 0-1 0 0,0 0 1 0 0,0 0 0 0 0,0 0 0 0 0,0 0-1 0 0,0 1 1 0 0,0-1 0 0 0,0 0 0 0 0,0 1-1 0 0,1 0 1 0 0,8 3 50 0 0,-42 15 286 0 0,-42 17 1 0 0,36-20-287 0 0,0 1 0 0 0,0 2 0 0 0,-38 26 0 0 0,67-40-36 0 0,1 1-1 0 0,0-1 1 0 0,1 2 0 0 0,-13 12 0 0 0,8-9-3 0 0,-2 2 112 0 0,14-12-126 0 0,0 1 0 0 0,0-1-1 0 0,1 0 1 0 0,-1 1 0 0 0,0-1 0 0 0,0 1-1 0 0,1-1 1 0 0,-1 0 0 0 0,0 1 0 0 0,0-1 0 0 0,1 0-1 0 0,-1 1 1 0 0,0-1 0 0 0,1 0 0 0 0,-1 0-1 0 0,1 1 1 0 0,-1-1 0 0 0,0 0 0 0 0,1 0-1 0 0,-1 0 1 0 0,1 1 0 0 0,-1-1 0 0 0,0 0 0 0 0,1 0-1 0 0,-1 0 1 0 0,1 0 0 0 0,-1 0 0 0 0,1 0-1 0 0,-1 0 1 0 0,1 0 0 0 0,-1 0 0 0 0,0 0-1 0 0,1 0 1 0 0,-1 0 0 0 0,1 0 0 0 0,-1 0-1 0 0,1-1 1 0 0,-1 1 0 0 0,0 0 0 0 0,1 0 0 0 0,0-1-1 0 0,14-1 20 0 0,1-1 0 0 0,-1-1-1 0 0,0 0 1 0 0,0-1 0 0 0,0-1-1 0 0,0 0 1 0 0,-1-1 0 0 0,14-9-1 0 0,18-7 18 0 0,3 0-2 0 0,-23 10 0 0 0,0 1 0 0 0,44-14 0 0 0,15-3 132 0 0,-61 17-71 0 0,-22 10 13 0 0,-14 10-48 0 0,-10 7-44 0 0,-1-1-1 0 0,-43 18 1 0 0,-22 12 30 0 0,76-37-41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28.602"/>
    </inkml:context>
    <inkml:brush xml:id="br0">
      <inkml:brushProperty name="width" value="0.05" units="cm"/>
      <inkml:brushProperty name="height" value="0.05" units="cm"/>
    </inkml:brush>
  </inkml:definitions>
  <inkml:trace contextRef="#ctx0" brushRef="#br0">26 49 15072 0 0,'0'0'2006'0'0,"2"4"-1598"0"0,0 2-266 0 0,0-1-1 0 0,-1 0 1 0 0,0 1-1 0 0,0-1 1 0 0,0 1-1 0 0,-1-1 1 0 0,0 1-1 0 0,0-1 1 0 0,0 1-1 0 0,-1-1 1 0 0,-2 10-1 0 0,-19 73 242 0 0,15-62-15 0 0,4-7-89 0 0,7-13-14 0 0,20-19 31 0 0,-11 5-324 0 0,208-118 88 0 0,-180 105-36 0 0,59-20 0 0 0,-58 24 0 0 0,12-4-2 0 0,-29 15-21 0 0,-7 2 4 0 0,-1 1-1 0 0,1 0 0 0 0,26 0 0 0 0,-44 8-2 0 0,0 1-1 0 0,-1-1 0 0 0,0 1 1 0 0,0-1-1 0 0,0 0 0 0 0,-1 1 1 0 0,-3 8-1 0 0,-13 24 5 0 0,-40 63 1 0 0,29-51-7 0 0,22-40 0 0 0,0 1 0 0 0,-1-1 0 0 0,0-1 0 0 0,-1 1 0 0 0,1-2 0 0 0,-2 1 0 0 0,1-1 0 0 0,-16 10 0 0 0,24-18 0 0 0,0 1 0 0 0,-1-1 0 0 0,1 1 0 0 0,0-1 0 0 0,0 1 0 0 0,-1-1 0 0 0,1 0 0 0 0,0 0 0 0 0,-1 0 0 0 0,1 0 0 0 0,0 0 0 0 0,-1 0 0 0 0,1 0 0 0 0,0 0 0 0 0,0 0 0 0 0,-1-1 0 0 0,1 1 0 0 0,-3-1 0 0 0,3 0 0 0 0,-7-1 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29.043"/>
    </inkml:context>
    <inkml:brush xml:id="br0">
      <inkml:brushProperty name="width" value="0.05" units="cm"/>
      <inkml:brushProperty name="height" value="0.05" units="cm"/>
    </inkml:brush>
  </inkml:definitions>
  <inkml:trace contextRef="#ctx0" brushRef="#br0">139 0 14272 0 0,'0'0'249'0'0,"-2"4"4"0"0,-34 60 453 0 0,5-12-386 0 0,-36 57 1751 0 0,67-109-2057 0 0,0 0-1 0 0,-1 1 1 0 0,1-1-1 0 0,0 0 1 0 0,0 1-1 0 0,-1-1 0 0 0,1 1 1 0 0,0-1-1 0 0,0 1 1 0 0,0-1-1 0 0,-1 1 1 0 0,1-1-1 0 0,0 1 0 0 0,0-1 1 0 0,0 1-1 0 0,0-1 1 0 0,0 0-1 0 0,0 1 1 0 0,0-1-1 0 0,0 1 0 0 0,0-1 1 0 0,0 1-1 0 0,0-1 1 0 0,1 1-1 0 0,-1-1 1 0 0,0 1-1 0 0,0-1 0 0 0,0 1 1 0 0,0-1-1 0 0,1 1 1 0 0,-1-1-1 0 0,0 0 1 0 0,1 1-1 0 0,-1 0 0 0 0,20 3 476 0 0,22-8-29 0 0,-26 1-414 0 0,0-1-1 0 0,1-1 0 0 0,-2 0 1 0 0,1-1-1 0 0,-1 0 1 0 0,0-1-1 0 0,0-1 1 0 0,-1-1-1 0 0,0 0 1 0 0,20-17-1 0 0,-25 18-12 0 0</inkml:trace>
  <inkml:trace contextRef="#ctx0" brushRef="#br0" timeOffset="1">244 111 14272 0 0,'-2'25'371'0'0,"2"-23"-277"0"0,-1 1 0 0 0,1 0 0 0 0,0-1 0 0 0,-1 1 0 0 0,1 0 0 0 0,0-1 0 0 0,1 1 0 0 0,-1-1 0 0 0,0 1 0 0 0,1 0 0 0 0,0-1 0 0 0,-1 1 0 0 0,1-1 0 0 0,0 1 0 0 0,0-1 0 0 0,0 0 0 0 0,1 1 0 0 0,-1-1 0 0 0,0 0 0 0 0,1 0 0 0 0,0 0 0 0 0,-1 0 0 0 0,1 0 0 0 0,3 2 0 0 0,12 15 449 0 0,14 12 48 0 0,-30-30-563 0 0,1 0-1 0 0,-1-1 1 0 0,0 1-1 0 0,0 0 1 0 0,1-1-1 0 0,-1 1 1 0 0,0 0-1 0 0,1-1 1 0 0,-1 0-1 0 0,1 1 0 0 0,-1-1 1 0 0,1 0-1 0 0,-1 1 1 0 0,0-1-1 0 0,1 0 1 0 0,-1 0-1 0 0,1 0 1 0 0,-1-1-1 0 0,1 1 1 0 0,-1 0-1 0 0,1-1 1 0 0,-1 1-1 0 0,1 0 1 0 0,0-2-1 0 0,3 0 62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29.439"/>
    </inkml:context>
    <inkml:brush xml:id="br0">
      <inkml:brushProperty name="width" value="0.05" units="cm"/>
      <inkml:brushProperty name="height" value="0.05" units="cm"/>
    </inkml:brush>
  </inkml:definitions>
  <inkml:trace contextRef="#ctx0" brushRef="#br0">570 2 15072 0 0,'3'0'43'0'0,"1"-1"1"0"0,-1 1-1 0 0,1 0 1 0 0,-1 0-1 0 0,0 0 1 0 0,1 1 0 0 0,-1-1-1 0 0,0 1 1 0 0,0 0-1 0 0,1 0 1 0 0,-1 0-1 0 0,0 0 1 0 0,0 1-1 0 0,0-1 1 0 0,0 1 0 0 0,0 0-1 0 0,0-1 1 0 0,-1 1-1 0 0,1 1 1 0 0,-1-1-1 0 0,1 0 1 0 0,-1 1 0 0 0,0-1-1 0 0,0 1 1 0 0,0 0-1 0 0,0-1 1 0 0,0 1-1 0 0,0 0 1 0 0,-1 0 0 0 0,0 0-1 0 0,1 1 1 0 0,-1-1-1 0 0,1 6 1 0 0,3 15 214 0 0,-1 0 0 0 0,-1 1-1 0 0,-1-1 1 0 0,-1 1 0 0 0,-1-1 0 0 0,-1 1 0 0 0,-1-1 0 0 0,-1 1-1 0 0,-8 28 1 0 0,-12 32 487 0 0,-40 97-1 0 0,60-174-701 0 0,-13 33 117 0 0,-1-1 0 0 0,-30 49 0 0 0,36-71-89 0 0,-1 0 1 0 0,0-1-1 0 0,-1-1 0 0 0,-1 0 0 0 0,-1-1 0 0 0,-30 25 0 0 0,19-21 12 0 0,0-1 1 0 0,-2-1 0 0 0,-42 19-1 0 0,56-30-53 0 0,0-1-1 0 0,0-1 0 0 0,0 0 1 0 0,-1-1-1 0 0,1 0 0 0 0,-1-1 1 0 0,0-1-1 0 0,1-1 0 0 0,-29-1 1 0 0,0-6 12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3T00:32:46.377"/>
    </inkml:context>
    <inkml:brush xml:id="br0">
      <inkml:brushProperty name="width" value="0.05" units="cm"/>
      <inkml:brushProperty name="height" value="0.05" units="cm"/>
    </inkml:brush>
  </inkml:definitions>
  <inkml:trace contextRef="#ctx0" brushRef="#br0">0 1286 14776 0 0,'0'0'536'0'0,"4"-2"-264"0"0,33-20 196 0 0,60-49 1 0 0,-58 41 166 0 0,53-32-1 0 0,-61 44-440 0 0,1 2 1 0 0,0 1-1 0 0,39-12 0 0 0,-54 22-115 0 0,1 0 1 0 0,0 2-1 0 0,0 0 0 0 0,0 1 0 0 0,0 1 0 0 0,0 0 0 0 0,0 2 0 0 0,19 2 0 0 0,171 39 269 0 0,-152-27-286 0 0,1-3-1 0 0,0-3 0 0 0,101 5 1 0 0,133-8 71 0 0,-247-1-111 0 0,0 1-1 0 0,1 3 0 0 0,-2 1 0 0 0,65 24 1 0 0,-108-34-22 0 0,333 120 84 0 0,-268-100-71 0 0,1-4-1 0 0,1-2 0 0 0,83 6 0 0 0,-62-17-2 0 0,0-4 0 0 0,0-4 0 0 0,153-27 0 0 0,255-88-3 0 0,-281 63-5 0 0,98-27 5 0 0,208-50-5 0 0,-389 107-2 0 0,0 6-1 0 0,137-4 1 0 0,116-7 0 0 0,-313 20 0 0 0,0-3 0 0 0,-1-3 0 0 0,88-36 0 0 0,39-30 0 0 0,-4-8 0 0 0,229-148 0 0 0,-108 35 7 0 0,-150 102-6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0:29.788"/>
    </inkml:context>
    <inkml:brush xml:id="br0">
      <inkml:brushProperty name="width" value="0.05" units="cm"/>
      <inkml:brushProperty name="height" value="0.05" units="cm"/>
    </inkml:brush>
  </inkml:definitions>
  <inkml:trace contextRef="#ctx0" brushRef="#br0">477 72 15072 0 0,'0'-5'106'0'0,"0"1"0"0"0,0-1 1 0 0,0 1-1 0 0,0-1 0 0 0,0 1 1 0 0,-1-1-1 0 0,0 1 1 0 0,0 0-1 0 0,-1-1 0 0 0,-2-6 1 0 0,3 10-60 0 0,1 0 0 0 0,-1 0 0 0 0,0 0 0 0 0,-1 0 0 0 0,1 0 0 0 0,0 0 0 0 0,0 0 1 0 0,0 0-1 0 0,-1 0 0 0 0,1 0 0 0 0,0 0 0 0 0,-1 1 0 0 0,1-1 0 0 0,0 1 0 0 0,-1-1 0 0 0,1 1 1 0 0,-1 0-1 0 0,1-1 0 0 0,-1 1 0 0 0,1 0 0 0 0,-1 0 0 0 0,1 0 0 0 0,-1 0 0 0 0,1 0 0 0 0,-1 0 1 0 0,1 1-1 0 0,-1-1 0 0 0,1 0 0 0 0,-1 1 0 0 0,1-1 0 0 0,-1 1 0 0 0,1-1 0 0 0,0 1 0 0 0,-1 0 1 0 0,1 0-1 0 0,-2 1 0 0 0,-8 4 80 0 0,0 1 1 0 0,0 0-1 0 0,1 0 1 0 0,0 2 0 0 0,0-1-1 0 0,1 1 1 0 0,0 0-1 0 0,-11 16 1 0 0,-56 90 158 0 0,75-114-282 0 0,-35 67 164 0 0,3 1 0 0 0,-47 145 0 0 0,59-145-106 0 0,4 0-1 0 0,-14 118 1 0 0,10 144 20 0 0,23-261-55 0 0,8-7-9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4:36.573"/>
    </inkml:context>
    <inkml:brush xml:id="br0">
      <inkml:brushProperty name="width" value="0.05" units="cm"/>
      <inkml:brushProperty name="height" value="0.05" units="cm"/>
    </inkml:brush>
  </inkml:definitions>
  <inkml:trace contextRef="#ctx0" brushRef="#br0">33 136 16479 0 0,'-4'0'145'0'0,"3"0"-96"0"0,0 0-1 0 0,0 1 0 0 0,0-1 0 0 0,1 0 0 0 0,-1 0 1 0 0,0 0-1 0 0,0 0 0 0 0,0 0 0 0 0,0 0 0 0 0,0 0 1 0 0,0 0-1 0 0,0 0 0 0 0,0 0 0 0 0,0 0 0 0 0,0-1 0 0 0,1 1 1 0 0,-1 0-1 0 0,0-1 0 0 0,0 1 0 0 0,0-1 0 0 0,0 1 1 0 0,1-1-1 0 0,-1 1 0 0 0,0-1 0 0 0,1 1 0 0 0,-1-1 1 0 0,0 0-1 0 0,1 1 0 0 0,-1-1 0 0 0,1 0 0 0 0,-1 0 0 0 0,1 1 1 0 0,-1-1-1 0 0,1 0 0 0 0,-1 0 0 0 0,1-1 0 0 0,3 2 125 0 0,0 0 0 0 0,1 1 0 0 0,-1-1 0 0 0,1 1 0 0 0,-1 0 0 0 0,0 0 0 0 0,0 0 0 0 0,1 0 0 0 0,4 4 0 0 0,74 44 162 0 0,-52-30-250 0 0,0 0 0 0 0,1-3 0 0 0,1 0 0 0 0,0-2 0 0 0,1-1 0 0 0,41 10 0 0 0,-22-13-14 0 0,1-2-1 0 0,1-2 0 0 0,-1-3 0 0 0,1-2 1 0 0,-1-3-1 0 0,97-14 0 0 0,-34-8 26 0 0,159-54 0 0 0,158-45 40 0 0,-346 100-112 0 0,-9 6-3 0 0,0 3-1 0 0,0 3 1 0 0,1 4-1 0 0,121 5 1 0 0,315 46 66 0 0,-492-41-85 0 0,134 7 22 0 0,1-6-1 0 0,184-21 0 0 0,-278 13-18 0 0,177-19 26 0 0,62-3 21 0 0,-223 23-42 0 0,361 3 78 0 0,-316 8-64 0 0,455 43 151 0 0,-393-33-94 0 0,244-9-1 0 0,-59-22 20 0 0,183-29 84 0 0,-446 33-153 0 0,397-13 155 0 0,248 44 76 0 0,-166 63-18 0 0,-150-14-27 0 0,-342-61-150 0 0,1-4-1 0 0,156-11 1 0 0,-237 4-62 0 0,256-33 129 0 0,-239 28-109 0 0,-1-2 0 0 0,0-1 0 0 0,0-2 0 0 0,-1-1 0 0 0,-1-1 0 0 0,36-22 0 0 0,-25 9 13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4:37.457"/>
    </inkml:context>
    <inkml:brush xml:id="br0">
      <inkml:brushProperty name="width" value="0.05" units="cm"/>
      <inkml:brushProperty name="height" value="0.05" units="cm"/>
    </inkml:brush>
  </inkml:definitions>
  <inkml:trace contextRef="#ctx0" brushRef="#br0">1514 456 16479 0 0,'-35'-32'1205'0'0,"24"21"-850"0"0,-2 0 1 0 0,1 1-1 0 0,-1 0 0 0 0,-16-9 1 0 0,-3 2 0 0 0,0 3 1 0 0,-1 0 0 0 0,-1 2 0 0 0,0 2-1 0 0,0 1 1 0 0,-1 1 0 0 0,0 2 0 0 0,-62-2-1 0 0,58 8-212 0 0,1 2-1 0 0,-1 2 0 0 0,1 2 0 0 0,0 1 0 0 0,0 1 1 0 0,1 3-1 0 0,1 1 0 0 0,-66 30 0 0 0,33-6-78 0 0,1 3-1 0 0,2 3 1 0 0,-82 69-1 0 0,119-88-50 0 0,2 1 0 0 0,1 2-1 0 0,1 0 1 0 0,1 2 0 0 0,1 1 0 0 0,2 1-1 0 0,-19 33 1 0 0,30-44-13 0 0,1 0-1 0 0,0 0 1 0 0,2 0-1 0 0,0 1 1 0 0,1 0-1 0 0,1 1 1 0 0,1-1-1 0 0,1 1 1 0 0,1 0-1 0 0,1 0 1 0 0,1 0-1 0 0,0-1 1 0 0,6 36-1 0 0,1-23 4 0 0,2-1 0 0 0,2 0 0 0 0,0-1 0 0 0,2 0 0 0 0,1-1 0 0 0,2-1 0 0 0,1 0 0 0 0,32 42 0 0 0,-5-17 7 0 0,1-2 0 0 0,3-2 0 0 0,62 49 0 0 0,-72-69-8 0 0,1-1 1 0 0,1-3-1 0 0,1-1 0 0 0,2-2 0 0 0,0-1 1 0 0,2-3-1 0 0,68 20 0 0 0,-38-19-3 0 0,1-3-1 0 0,1-4 1 0 0,151 6-1 0 0,250-30-18 0 0,1-32-3 0 0,-284 21 6 0 0,-2-8 0 0 0,-1-9 0 0 0,-3-8 0 0 0,301-117 0 0 0,-386 122 6 0 0,363-170-15 0 0,-418 185 22 0 0,-1-3 0 0 0,-2-1 0 0 0,-2-2 1 0 0,0-3-1 0 0,-3-1 0 0 0,-1-2 0 0 0,41-51 1 0 0,-58 61-8 0 0,-1-2 0 0 0,-1 0 1 0 0,24-48-1 0 0,-39 65 8 0 0,-1 1-1 0 0,0-1 0 0 0,-1 0 1 0 0,-1 0-1 0 0,0 0 1 0 0,0-1-1 0 0,-2 1 1 0 0,0-1-1 0 0,0 1 0 0 0,-2-1 1 0 0,-3-27-1 0 0,-1 15-1 0 0,-2 1 0 0 0,0-1-1 0 0,-2 2 1 0 0,0-1 0 0 0,-2 1-1 0 0,-1 1 1 0 0,-1 0 0 0 0,-21-29-1 0 0,12 23 1 0 0,-1 2-1 0 0,-2 1 1 0 0,0 0-1 0 0,-2 2 1 0 0,-49-35-1 0 0,27 27 4 0 0,-2 2-1 0 0,-2 3 0 0 0,0 2 0 0 0,-2 2 1 0 0,-1 2-1 0 0,0 3 0 0 0,-87-17 0 0 0,60 22 2 0 0,-1 5 0 0 0,0 3 0 0 0,-1 3 0 0 0,1 4 0 0 0,-124 18 0 0 0,-408 102 0 0 0,605-119 0 0 0,-322 84 0 0 0,270-66 2 0 0,0 3-1 0 0,2 3 1 0 0,-65 37 0 0 0,40-6-1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24:38.511"/>
    </inkml:context>
    <inkml:brush xml:id="br0">
      <inkml:brushProperty name="width" value="0.05" units="cm"/>
      <inkml:brushProperty name="height" value="0.05" units="cm"/>
    </inkml:brush>
  </inkml:definitions>
  <inkml:trace contextRef="#ctx0" brushRef="#br0">0 403 16783 0 0,'202'-36'1273'0'0,"351"-17"0"0"0,-518 52-1082 0 0,889-54 2230 0 0,-4-29-1317 0 0,654-68-228 0 0,-181 130-572 0 0,-601 71-241 0 0,611 19 55 0 0,-592-91-72 0 0,-397 6-25 0 0,1032 2-14 0 0,-1243 15-17 0 0,-98-2-9 0 0,133-22-1 0 0,-150 11 12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30:47.521"/>
    </inkml:context>
    <inkml:brush xml:id="br0">
      <inkml:brushProperty name="width" value="0.05" units="cm"/>
      <inkml:brushProperty name="height" value="0.05" units="cm"/>
    </inkml:brush>
  </inkml:definitions>
  <inkml:trace contextRef="#ctx0" brushRef="#br0">421 154 14272 0 0,'-7'-15'626'0'0,"0"0"1"0"0,-1 1 0 0 0,0 0 0 0 0,-1 0 0 0 0,-11-13 0 0 0,18 25-573 0 0,-1-1 0 0 0,1 1 1 0 0,0-1-1 0 0,-1 1 0 0 0,1 0 1 0 0,-1 0-1 0 0,0 0 0 0 0,0 0 1 0 0,1 1-1 0 0,-1-1 0 0 0,0 1 0 0 0,-1-1 1 0 0,1 1-1 0 0,0 0 0 0 0,0 1 1 0 0,0-1-1 0 0,-1 0 0 0 0,1 1 1 0 0,0 0-1 0 0,-1 0 0 0 0,1 0 0 0 0,0 0 1 0 0,0 0-1 0 0,-1 1 0 0 0,1-1 1 0 0,0 1-1 0 0,-1 0 0 0 0,1 0 1 0 0,0 0-1 0 0,0 0 0 0 0,0 1 0 0 0,-3 1 1 0 0,-1 2 52 0 0,1 0 0 0 0,0 0 0 0 0,0 0 1 0 0,1 1-1 0 0,0 0 0 0 0,0 0 1 0 0,0 0-1 0 0,0 1 0 0 0,1-1 0 0 0,0 1 1 0 0,1 0-1 0 0,-5 13 0 0 0,-4 11 259 0 0,-11 51-1 0 0,18-55-274 0 0,1-1 1 0 0,1 1-1 0 0,1 0 0 0 0,1 0 1 0 0,5 47-1 0 0,5-10 56 0 0,21 77-1 0 0,-25-122-130 0 0,1-1-1 0 0,0 1 1 0 0,1-2 0 0 0,1 1-1 0 0,1-1 1 0 0,0 0-1 0 0,2-1 1 0 0,0 0 0 0 0,0-1-1 0 0,1 0 1 0 0,1 0-1 0 0,1-2 1 0 0,0 1 0 0 0,1-2-1 0 0,0 0 1 0 0,20 12-1 0 0,-17-14-4 0 0,1 0 0 0 0,1-2 0 0 0,-1 0 1 0 0,1-1-1 0 0,0-1 0 0 0,1-1 0 0 0,-1 0 0 0 0,1-2 0 0 0,0 0 0 0 0,0-2 0 0 0,0 0 0 0 0,0-1 0 0 0,0-2 0 0 0,37-6 0 0 0,7-6 28 0 0,-1-3 1 0 0,0-4-1 0 0,107-49 1 0 0,-69 19 14 0 0,134-91 1 0 0,-20-9 41 0 0,216-194 0 0 0,-423 337-90 0 0,0 0-1 0 0,-1-1 1 0 0,1 0 0 0 0,-2 0 0 0 0,1-1 0 0 0,7-13 0 0 0,-14 21-3 0 0,0 0 0 0 0,0 0-1 0 0,-1 0 1 0 0,1 0 0 0 0,0 0-1 0 0,-1 0 1 0 0,1 0 0 0 0,-1 0 0 0 0,0 0-1 0 0,0-1 1 0 0,0 1 0 0 0,0 0 0 0 0,0 0-1 0 0,0 0 1 0 0,-1-1 0 0 0,0-2 0 0 0,0 2 0 0 0,-1 1 1 0 0,1-1 0 0 0,-1 1-1 0 0,1 0 1 0 0,-1 0-1 0 0,0 0 1 0 0,0 0 0 0 0,0 0-1 0 0,0 0 1 0 0,0 0-1 0 0,-1 1 1 0 0,1-1 0 0 0,0 1-1 0 0,-1-1 1 0 0,1 1-1 0 0,-5-2 1 0 0,-9-2 5 0 0,0 0 0 0 0,-1 0 1 0 0,1 1-1 0 0,-1 1 0 0 0,0 1 0 0 0,-29 0 1 0 0,-110 10 54 0 0,95-4-40 0 0,-646 55 167 0 0,576-46-129 0 0,1 7-1 0 0,-225 62 1 0 0,320-71-47 0 0,0 1-1 0 0,0 2 0 0 0,1 2 1 0 0,1 1-1 0 0,1 1 1 0 0,0 2-1 0 0,2 1 0 0 0,0 1 1 0 0,-48 47-1 0 0,30-10 10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30:58.332"/>
    </inkml:context>
    <inkml:brush xml:id="br0">
      <inkml:brushProperty name="width" value="0.05" units="cm"/>
      <inkml:brushProperty name="height" value="0.05" units="cm"/>
    </inkml:brush>
  </inkml:definitions>
  <inkml:trace contextRef="#ctx0" brushRef="#br0">1 0 12256 0 0,'0'0'0'0'0,"38"0"0"0"0,-1 0 0 0 0,2 0 32 0 0,-6 0 0 0 0,2 0 8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6:30:59.011"/>
    </inkml:context>
    <inkml:brush xml:id="br0">
      <inkml:brushProperty name="width" value="0.05" units="cm"/>
      <inkml:brushProperty name="height" value="0.05" units="cm"/>
    </inkml:brush>
  </inkml:definitions>
  <inkml:trace contextRef="#ctx0" brushRef="#br0">0 100 13464 0 0,'25'-2'165'0'0,"0"-1"1"0"0,0-1 0 0 0,-1-1 0 0 0,0-1 0 0 0,41-17 0 0 0,-33 11 335 0 0,1 2-1 0 0,42-8 1 0 0,-29 11-226 0 0,0 2 0 0 0,1 1-1 0 0,-1 3 1 0 0,1 2 0 0 0,-1 2 0 0 0,1 2 0 0 0,68 15-1 0 0,17 13-148 0 0,150 46 44 0 0,-170-44-90 0 0,221 38-1 0 0,-182-45-46 0 0,264 29 67 0 0,-187-30-46 0 0,169-1 36 0 0,-271-21-68 0 0,132 3 21 0 0,121 7 7 0 0,71 24 5 0 0,-319-21-26 0 0,181 48 0 0 0,210 123 27 0 0,-374-130-48 0 0,19 14 5 0 0,27 11-2 0 0,-97-50-3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3T00:09:32.831"/>
    </inkml:context>
    <inkml:brush xml:id="br0">
      <inkml:brushProperty name="width" value="0.05" units="cm"/>
      <inkml:brushProperty name="height" value="0.05" units="cm"/>
    </inkml:brush>
  </inkml:definitions>
  <inkml:trace contextRef="#ctx0" brushRef="#br0">1 115 16575 0 0,'0'0'3494'0'0,"4"-3"-3306"0"0,-1 2-163 0 0,0 0 1 0 0,0 0 0 0 0,0 0-1 0 0,0 0 1 0 0,0 0 0 0 0,0 1-1 0 0,0-1 1 0 0,1 1 0 0 0,-1 0-1 0 0,0 0 1 0 0,0 0 0 0 0,1 1-1 0 0,-1-1 1 0 0,0 1 0 0 0,0 0-1 0 0,0-1 1 0 0,0 1 0 0 0,0 1 0 0 0,0-1-1 0 0,3 2 1 0 0,10 6 148 0 0,1 0 0 0 0,21 18 0 0 0,3 1 126 0 0,6 1-128 0 0,2-2 0 0 0,1-2-1 0 0,1-3 1 0 0,0-1 0 0 0,106 25 0 0 0,-124-40-143 0 0,0-2 0 0 0,0-1 1 0 0,0-1-1 0 0,1-2 0 0 0,-1-2 1 0 0,48-7-1 0 0,104-16 45 0 0,-36 6 0 0 0,203-51 1 0 0,-123 22-42 0 0,17-5 24 0 0,-77 14 40 0 0,317-33 0 0 0,-381 60-41 0 0,-8 6 63 0 0,186 12 0 0 0,-194-2-36 0 0,176 20 100 0 0,-13 0 54 0 0,231 15 150 0 0,-428-36-328 0 0,1-3 0 0 0,89-10 0 0 0,-12 0 10 0 0,290-30 162 0 0,-50 2-84 0 0,-238 29-91 0 0,204-1 56 0 0,-252 16-65 0 0,-1 5 1 0 0,128 31 0 0 0,163 74 79 0 0,-209-57-80 0 0,446 132 116 0 0,-494-163-139 0 0,4 0 6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7:39:38.509"/>
    </inkml:context>
    <inkml:brush xml:id="br0">
      <inkml:brushProperty name="width" value="0.05" units="cm"/>
      <inkml:brushProperty name="height" value="0.05" units="cm"/>
    </inkml:brush>
  </inkml:definitions>
  <inkml:trace contextRef="#ctx0" brushRef="#br0">1010 342 17583 0 0,'-6'-5'230'0'0,"0"0"0"0"0,0 0-1 0 0,1 0 1 0 0,0 0 0 0 0,0-1-1 0 0,0 0 1 0 0,-6-12 0 0 0,9 16-171 0 0,0 1 0 0 0,0-1 0 0 0,0 0 0 0 0,0 1 0 0 0,0-1 0 0 0,-1 1-1 0 0,1-1 1 0 0,0 1 0 0 0,-1 0 0 0 0,1 0 0 0 0,-1 0 0 0 0,1 1 0 0 0,-1-1 0 0 0,1 0 0 0 0,-1 1 0 0 0,-3-1 0 0 0,-46-1 1179 0 0,47 2-1158 0 0,-11 0 42 0 0,1 2 1 0 0,-1 0-1 0 0,0 0 0 0 0,0 2 1 0 0,1 0-1 0 0,0 1 1 0 0,-1 0-1 0 0,2 1 1 0 0,-1 1-1 0 0,1 0 1 0 0,-23 16-1 0 0,-58 40 165 0 0,2 3-1 0 0,-113 107 1 0 0,184-152-265 0 0,1 1 0 0 0,2 1 1 0 0,0 1-1 0 0,2 0 0 0 0,0 2 0 0 0,2 0 0 0 0,-18 40 1 0 0,7 0 16 0 0,3 0 0 0 0,-16 72 1 0 0,35-107-27 0 0,0 1 1 0 0,2 0-1 0 0,2-1 0 0 0,1 1 1 0 0,1 0-1 0 0,1-1 0 0 0,2 1 1 0 0,13 42-1 0 0,-13-53-10 0 0,2 0 0 0 0,0 0-1 0 0,1-1 1 0 0,2 0 0 0 0,0-1 0 0 0,0 1-1 0 0,2-2 1 0 0,1 0 0 0 0,0 0 0 0 0,1-1 0 0 0,1-1-1 0 0,0 0 1 0 0,1-1 0 0 0,1-1 0 0 0,1-1 0 0 0,-1 0-1 0 0,2-1 1 0 0,0-1 0 0 0,0-1 0 0 0,23 9 0 0 0,308 109 11 0 0,-305-117-13 0 0,0-1 0 0 0,0-2 0 0 0,1-3-1 0 0,54 1 1 0 0,184-18 3 0 0,28-23 1 0 0,-126 11 0 0 0,-88 13 6 0 0,-2-3-1 0 0,0-5 1 0 0,-1-5 0 0 0,124-47 0 0 0,-135 31-5 0 0,-30 8 15 0 0,0-3 0 0 0,-3-1 0 0 0,91-85 0 0 0,-111 92-4 0 0,-2-3 0 0 0,0 0 1 0 0,39-60-1 0 0,-57 74-9 0 0,0 0-1 0 0,-1-1 0 0 0,-1 0 1 0 0,-1-1-1 0 0,-1 0 0 0 0,-1 0 0 0 0,-1-1 1 0 0,0 1-1 0 0,2-34 0 0 0,-6 15 2 0 0,-1 0 0 0 0,-3 1 0 0 0,-1-1 0 0 0,-1 1 0 0 0,-3 0-1 0 0,-1 0 1 0 0,-1 1 0 0 0,-3 0 0 0 0,-17-37 0 0 0,-6 1 9 0 0,-3 2 0 0 0,-2 2-1 0 0,-68-85 1 0 0,89 128-12 0 0,-1 1 0 0 0,-1 2 0 0 0,-1 0 0 0 0,-2 1 0 0 0,0 2 0 0 0,-1 0 0 0 0,0 2-1 0 0,-2 1 1 0 0,-43-21 0 0 0,33 23 1 0 0,0 1 0 0 0,-1 2-1 0 0,0 1 1 0 0,-1 2-1 0 0,0 2 1 0 0,0 2 0 0 0,-49-1-1 0 0,32 7 1 0 0,0 2-1 0 0,0 2 0 0 0,0 3 0 0 0,1 3 1 0 0,-75 23-1 0 0,36-2 8 0 0,2 4 0 0 0,-106 58 0 0 0,-123 108 17 0 0,65-36 10 0 0,207-137-33 0 0,8 2 0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7:39:39.513"/>
    </inkml:context>
    <inkml:brush xml:id="br0">
      <inkml:brushProperty name="width" value="0.05" units="cm"/>
      <inkml:brushProperty name="height" value="0.05" units="cm"/>
    </inkml:brush>
  </inkml:definitions>
  <inkml:trace contextRef="#ctx0" brushRef="#br0">421 31 16280 0 0,'0'0'431'0'0,"4"-4"1"0"0,19-23 2099 0 0,-126 125-1915 0 0,-40 40-207 0 0,120-112-351 0 0,1 0-1 0 0,1 2 1 0 0,-31 53 0 0 0,44-64-49 0 0,-10 15 26 0 0,-21 54-1 0 0,35-74-28 0 0,0 0 1 0 0,1 0 0 0 0,1 1 0 0 0,0-1 0 0 0,0 0-1 0 0,1 1 1 0 0,1-1 0 0 0,1 19 0 0 0,3-8-5 0 0,0-1 0 0 0,0-1 0 0 0,2 1 0 0 0,1-1 0 0 0,1 0 0 0 0,1 0 1 0 0,0-1-1 0 0,20 30 0 0 0,-10-22 2 0 0,1-2 0 0 0,1 0 0 0 0,1-1 0 0 0,1-2 1 0 0,30 25-1 0 0,-41-39-2 0 0,-2 1 0 0 0,1 0 0 0 0,-2 1 1 0 0,1 0-1 0 0,-1 1 0 0 0,-1 0 0 0 0,0 0 0 0 0,-1 1 1 0 0,0 0-1 0 0,9 27 0 0 0,-9-14 0 0 0,0 0-1 0 0,-2 0 1 0 0,-2 0-1 0 0,0 0 1 0 0,-1 34-1 0 0,-31 576 28 0 0,1 67 53 0 0,28-691-76 0 0,7 89 4 0 0,-6-94-3 0 0,0 0 0 0 0,0 0 0 0 0,1-1 0 0 0,0 1 1 0 0,0 0-1 0 0,1-1 0 0 0,-1 1 0 0 0,1-1 1 0 0,1 0-1 0 0,-1 0 0 0 0,6 6 0 0 0,-9-12-5 0 0,0 1 0 0 0,0-1 0 0 0,1 0 0 0 0,-1 1 0 0 0,0-1 0 0 0,1 0 0 0 0,-1 0-1 0 0,0 1 1 0 0,1-1 0 0 0,-1 0 0 0 0,0 0 0 0 0,1 0 0 0 0,-1 1 0 0 0,1-1 0 0 0,-1 0-1 0 0,1 0 1 0 0,-1 0 0 0 0,0 0 0 0 0,1 0 0 0 0,-1 0 0 0 0,1 0 0 0 0,-1 0 0 0 0,0 0 0 0 0,1 0-1 0 0,-1 0 1 0 0,1 0 0 0 0,-1 0 0 0 0,1 0 0 0 0,-1 0 0 0 0,0-1 0 0 0,1 1 0 0 0,-1 0-1 0 0,1-1 1 0 0,16-14 62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3T01:04:31.571"/>
    </inkml:context>
    <inkml:brush xml:id="br0">
      <inkml:brushProperty name="width" value="0.05" units="cm"/>
      <inkml:brushProperty name="height" value="0.05" units="cm"/>
    </inkml:brush>
  </inkml:definitions>
  <inkml:trace contextRef="#ctx0" brushRef="#br0">1213 440 15072 0 0,'-22'-7'353'0'0,"-1"2"0"0"0,0 1 0 0 0,0 1 0 0 0,-1 0 0 0 0,1 2 0 0 0,-34 3 0 0 0,-142 23 602 0 0,149-15-714 0 0,-1 3 0 0 0,2 2 0 0 0,0 3 0 0 0,0 1 0 0 0,2 3 0 0 0,-82 50 0 0 0,85-39-157 0 0,1 1 1 0 0,-63 66 0 0 0,74-69-50 0 0,14-13 2 0 0,1 1 0 0 0,1 0 0 0 0,0 1 0 0 0,1 1-1 0 0,2 0 1 0 0,0 1 0 0 0,-15 35 0 0 0,21-38-17 0 0,0 1 0 0 0,2-1 0 0 0,0 1-1 0 0,1 0 1 0 0,2 0 0 0 0,-1 1 0 0 0,2-1 0 0 0,1 0 0 0 0,4 40-1 0 0,0-33-5 0 0,1-1 0 0 0,0 1 0 0 0,2-1 0 0 0,1-1-1 0 0,1 1 1 0 0,2-1 0 0 0,0-1 0 0 0,1 0 0 0 0,2-1 0 0 0,31 42-1 0 0,25 29 36 0 0,52 63 10 0 0,-100-131-38 0 0,1-2-1 0 0,2 0 1 0 0,47 35 0 0 0,-52-47-11 0 0,0-1 0 0 0,1 0 0 0 0,1-2 1 0 0,-1-1-1 0 0,1 0 0 0 0,1-2 0 0 0,-1-1 0 0 0,1 0 0 0 0,0-2 0 0 0,39 2 1 0 0,24-5 35 0 0,129-15-1 0 0,-190 12-33 0 0,559-96 138 0 0,-328 49-96 0 0,123-19 26 0 0,191-30 54 0 0,-293 51-63 0 0,-195 34-49 0 0,229-49 60 0 0,-270 52-68 0 0,-1-2-1 0 0,0-2 0 0 0,-1-1 0 0 0,-1-2 1 0 0,52-33-1 0 0,-66 34-6 0 0,-1-1 0 0 0,0-1 0 0 0,-1-1 0 0 0,-2-1 0 0 0,0 0 0 0 0,-1-2 0 0 0,-1 0 0 0 0,19-33 0 0 0,-26 36-1 0 0,-1 0 0 0 0,0 0 0 0 0,-2-1 0 0 0,0 0 0 0 0,-1-1 0 0 0,-2 1 0 0 0,0-1 0 0 0,-1-1 0 0 0,-1 1 0 0 0,-1 0 0 0 0,-2-32 0 0 0,-2 24-2 0 0,-1 1 0 0 0,-2-1 0 0 0,-1 1 1 0 0,-1 0-1 0 0,-1 1 0 0 0,-2 0 0 0 0,-1 0 0 0 0,-1 1 1 0 0,-1 0-1 0 0,-1 1 0 0 0,-2 1 0 0 0,-1 0 0 0 0,0 1 1 0 0,-2 1-1 0 0,-1 1 0 0 0,0 0 0 0 0,-2 2 0 0 0,-44-33 1 0 0,-13-4-2 0 0,-3 3 1 0 0,-1 4 0 0 0,-3 4 0 0 0,-2 3 0 0 0,-2 4 0 0 0,-181-51-1 0 0,207 77-1 0 0,-1 2-1 0 0,0 4 0 0 0,-97 0 1 0 0,46 11 0 0 0,-131 22 0 0 0,-331 102 8 0 0,6 50-1 0 0,495-153-7 0 0,65-21-2 0 0,-210 77 1 0 0,118-29-1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7:39:40.664"/>
    </inkml:context>
    <inkml:brush xml:id="br0">
      <inkml:brushProperty name="width" value="0.05" units="cm"/>
      <inkml:brushProperty name="height" value="0.05" units="cm"/>
    </inkml:brush>
  </inkml:definitions>
  <inkml:trace contextRef="#ctx0" brushRef="#br0">1 150 15880 0 0,'0'0'345'0'0,"5"0"5"0"0,80-15 626 0 0,-62 10-574 0 0,-1 1 1 0 0,45-3-1 0 0,7 4 612 0 0,91-15 0 0 0,9-12-480 0 0,103-12-188 0 0,288 19-91 0 0,-462 22-228 0 0,20 0 13 0 0,145 17-1 0 0,-74 10 97 0 0,352 38 31 0 0,-397-54-117 0 0,252-15 0 0 0,217-24 222 0 0,-606 29-260 0 0,1 0-1 0 0,-1 2 1 0 0,0-1 0 0 0,20 7 0 0 0,-18-4 10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7:39:42.175"/>
    </inkml:context>
    <inkml:brush xml:id="br0">
      <inkml:brushProperty name="width" value="0.05" units="cm"/>
      <inkml:brushProperty name="height" value="0.05" units="cm"/>
    </inkml:brush>
  </inkml:definitions>
  <inkml:trace contextRef="#ctx0" brushRef="#br0">4 1 15472 0 0,'0'0'1161'0'0,"-1"4"-1044"0"0,1-1-174 0 0,-1 0 215 0 0,0-1 1 0 0,1 1 0 0 0,-1 0 0 0 0,1 0-1 0 0,0 0 1 0 0,0-1 0 0 0,0 1-1 0 0,0 0 1 0 0,1 0 0 0 0,-1 0 0 0 0,2 5-1 0 0,-1-7-120 0 0,0 0-1 0 0,0 1 0 0 0,0-1 1 0 0,0 0-1 0 0,0 0 0 0 0,0 0 0 0 0,0 0 1 0 0,0 0-1 0 0,1 0 0 0 0,-1 0 1 0 0,0 0-1 0 0,0 0 0 0 0,1 0 1 0 0,-1-1-1 0 0,1 1 0 0 0,-1-1 0 0 0,1 1 1 0 0,1 0-1 0 0,65 10 624 0 0,39-11-365 0 0,-17 0-100 0 0,-2 3-126 0 0,1 5 0 0 0,-1 3-1 0 0,108 28 1 0 0,170 54-28 0 0,-138-36-15 0 0,-162-42-13 0 0,0-3 0 0 0,119 5 0 0 0,134-17 24 0 0,-302-1-36 0 0,105-3 13 0 0,0-6 1 0 0,0-5 0 0 0,-2-6 0 0 0,119-35-1 0 0,-227 52-13 0 0,224-60 20 0 0,-159 48-14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7:44:17.018"/>
    </inkml:context>
    <inkml:brush xml:id="br0">
      <inkml:brushProperty name="width" value="0.05" units="cm"/>
      <inkml:brushProperty name="height" value="0.05" units="cm"/>
    </inkml:brush>
  </inkml:definitions>
  <inkml:trace contextRef="#ctx0" brushRef="#br0">259 60 17687 0 0,'-15'13'197'0'0,"0"1"-1"0"0,1 0 0 0 0,1 1 0 0 0,0 1 0 0 0,1 0 0 0 0,1 0 0 0 0,0 1 0 0 0,1 1 1 0 0,-13 31-1 0 0,15-27-148 0 0,-14 38 459 0 0,2 2-1 0 0,-15 80 1 0 0,0 139 982 0 0,34-247-1390 0 0,0 0 0 0 0,3 0-1 0 0,1 0 1 0 0,1-1 0 0 0,2 1 0 0 0,13 42 0 0 0,-13-60-69 0 0,0 1-1 0 0,2 0 1 0 0,0-1 0 0 0,1-1 0 0 0,0 0-1 0 0,2 0 1 0 0,-1 0 0 0 0,2-1 0 0 0,0-1-1 0 0,0 0 1 0 0,2-1 0 0 0,-1 0 0 0 0,1-1-1 0 0,1-1 1 0 0,0 0 0 0 0,32 15 0 0 0,-24-15 0 0 0,-1-2 0 0 0,1 0 0 0 0,1-1 0 0 0,-1-2 0 0 0,1 0 0 0 0,0-2 0 0 0,0-1 1 0 0,0 0-1 0 0,1-2 0 0 0,-1-1 0 0 0,0-1 0 0 0,26-5 0 0 0,10-6-31 0 0,-1-3 0 0 0,-1-2 0 0 0,0-3 0 0 0,-1-2 0 0 0,-2-3 0 0 0,-1-2 0 0 0,0-2 0 0 0,-3-3-1 0 0,-1-2 1 0 0,75-68 0 0 0,-109 89-9 0 0,-1-1 0 0 0,-1-1 0 0 0,0 0 0 0 0,-2-1-1 0 0,0 0 1 0 0,0-1 0 0 0,-2 0 0 0 0,0-1 0 0 0,-1 0-1 0 0,-1-1 1 0 0,-1 0 0 0 0,8-35 0 0 0,-12 38 6 0 0,-1 0 0 0 0,0 0 0 0 0,-2-1 0 0 0,0 1 0 0 0,-1 0 0 0 0,0-1 0 0 0,-1 1 0 0 0,-2 0 0 0 0,1 0 0 0 0,-2 0 0 0 0,0 1 0 0 0,-1 0 0 0 0,-1-1 0 0 0,0 2 0 0 0,-19-29 0 0 0,24 41 4 0 0,-40-64-5 0 0,-3 3 0 0 0,-105-115 1 0 0,131 160 1 0 0,-1 1 1 0 0,-1 1 0 0 0,-1 1-1 0 0,-1 1 1 0 0,-28-15 0 0 0,35 23-1 0 0,-1-1 1 0 0,0 2 0 0 0,-1 0 0 0 0,0 1 0 0 0,1 1 0 0 0,-2 1 0 0 0,1 0-1 0 0,-30 0 1 0 0,24 3-4 0 0,1 1-1 0 0,0 1 0 0 0,0 0 0 0 0,1 2 1 0 0,-1 1-1 0 0,1 1 0 0 0,-1 0 0 0 0,2 2 1 0 0,-1 1-1 0 0,1 0 0 0 0,1 2 0 0 0,-1 0 1 0 0,2 1-1 0 0,0 1 0 0 0,0 1 0 0 0,1 1 1 0 0,1 0-1 0 0,-26 31 0 0 0,12-1-9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7:44:17.992"/>
    </inkml:context>
    <inkml:brush xml:id="br0">
      <inkml:brushProperty name="width" value="0.05" units="cm"/>
      <inkml:brushProperty name="height" value="0.05" units="cm"/>
    </inkml:brush>
  </inkml:definitions>
  <inkml:trace contextRef="#ctx0" brushRef="#br0">219 0 15072 0 0,'-5'559'4276'0'0,"1"-5"-3595"0"0,-43 371-398 0 0,30-689-237 0 0,-28 186 43 0 0,2-157-42 0 0,10-72 9 0 0,31-179-46 0 0,0-1 0 0 0,-1 1 0 0 0,-1-1 0 0 0,-7 20-1 0 0,9-29-1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9T07:44:18.350"/>
    </inkml:context>
    <inkml:brush xml:id="br0">
      <inkml:brushProperty name="width" value="0.05" units="cm"/>
      <inkml:brushProperty name="height" value="0.05" units="cm"/>
    </inkml:brush>
  </inkml:definitions>
  <inkml:trace contextRef="#ctx0" brushRef="#br0">1 107 14272 0 0,'0'0'1033'0'0,"4"1"-721"0"0,1-1-198 0 0,1 1 0 0 0,-1 0 1 0 0,0 0-1 0 0,1 0 0 0 0,-1 1 0 0 0,0 0 0 0 0,0 0 1 0 0,0 0-1 0 0,0 0 0 0 0,0 1 0 0 0,0 0 0 0 0,-1 0 1 0 0,0 0-1 0 0,1 0 0 0 0,-1 1 0 0 0,0 0 1 0 0,4 5-1 0 0,28 38 163 0 0,-1 2 0 0 0,-3 1 0 0 0,40 85 0 0 0,-11-21 228 0 0,75 176 323 0 0,-54-105-359 0 0,-82-184-459 0 0,0 0 0 0 0,1 0-1 0 0,-1 0 1 0 0,1 0 0 0 0,-1 0-1 0 0,1 1 1 0 0,0-1 0 0 0,-1 0-1 0 0,1 0 1 0 0,0 0 0 0 0,0 0-1 0 0,0-1 1 0 0,0 1-1 0 0,-1 0 1 0 0,1 0 0 0 0,0 0-1 0 0,2 0 1 0 0,-2-2-3 0 0,0 0-1 0 0,0-1 1 0 0,0 1-1 0 0,0-1 1 0 0,-1 1-1 0 0,1-1 1 0 0,0 0-1 0 0,-1 1 1 0 0,0-1-1 0 0,1 1 1 0 0,-1-1-1 0 0,0 0 1 0 0,0 1-1 0 0,0-1 1 0 0,0 0-1 0 0,0 1 1 0 0,0-1-1 0 0,0-2 1 0 0,2-77 71 0 0,17-239 170 0 0,-5 227-189 0 0,40-259 82 0 0,-22 189-85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3T01:04:33.146"/>
    </inkml:context>
    <inkml:brush xml:id="br0">
      <inkml:brushProperty name="width" value="0.05" units="cm"/>
      <inkml:brushProperty name="height" value="0.05" units="cm"/>
    </inkml:brush>
  </inkml:definitions>
  <inkml:trace contextRef="#ctx0" brushRef="#br0">806 8 13464 0 0,'-8'-2'48'0'0,"1"0"1"0"0,-1 1 0 0 0,0 0 0 0 0,1 0-1 0 0,-1 0 1 0 0,0 1 0 0 0,0 0 0 0 0,0 1-1 0 0,1 0 1 0 0,-1 0 0 0 0,0 0 0 0 0,1 1-1 0 0,-1 1 1 0 0,1-1 0 0 0,0 1 0 0 0,0 0-1 0 0,0 0 1 0 0,0 1 0 0 0,0 0 0 0 0,1 1-1 0 0,0-1 1 0 0,-9 9 0 0 0,-8 8 130 0 0,2 1 0 0 0,0 1 0 0 0,1 1 0 0 0,-32 51 0 0 0,-56 119 677 0 0,81-142-831 0 0,-251 534 1751 0 0,273-573-1759 0 0,-53 144 385 0 0,54-142-312 0 0,0 0-1 0 0,1 1 1 0 0,1-1-1 0 0,0 0 1 0 0,1 1-1 0 0,1 0 1 0 0,0-1 0 0 0,4 25-1 0 0,-2-36-64 0 0,0 1 1 0 0,-1 0-1 0 0,1-1 1 0 0,1 0-1 0 0,-1 1 0 0 0,1-1 1 0 0,0 0-1 0 0,0 0 0 0 0,0-1 1 0 0,0 1-1 0 0,0 0 1 0 0,1-1-1 0 0,0 0 0 0 0,0 0 1 0 0,0 0-1 0 0,0 0 0 0 0,0-1 1 0 0,9 4-1 0 0,8 3 107 0 0,1 0 0 0 0,38 9-1 0 0,-34-11-91 0 0,-16-4-22 0 0,1 2-1 0 0,-1-1 1 0 0,0 1-1 0 0,0 1 0 0 0,-1 0 1 0 0,0 0-1 0 0,0 1 1 0 0,0 0-1 0 0,-1 1 1 0 0,0 0-1 0 0,0 0 0 0 0,-1 0 1 0 0,0 1-1 0 0,-1 0 1 0 0,1 1-1 0 0,-2-1 1 0 0,8 18-1 0 0,4 15 15 0 0,-1 0 0 0 0,-3 0-1 0 0,9 49 1 0 0,-15-60-18 0 0,18 91 74 0 0,17 215 0 0 0,-26 131 29 0 0,-13-352-95 0 0,-12 1102 268 0 0,2-867-220 0 0,4-227-40 0 0,4 471 145 0 0,3-529-150 0 0,4-6-1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3T01:05:25.912"/>
    </inkml:context>
    <inkml:brush xml:id="br0">
      <inkml:brushProperty name="width" value="0.05" units="cm"/>
      <inkml:brushProperty name="height" value="0.05" units="cm"/>
    </inkml:brush>
  </inkml:definitions>
  <inkml:trace contextRef="#ctx0" brushRef="#br0">1 169 10344 0 0,'0'0'138'0'0,"4"0"-90"0"0,5 2 43 0 0,0 0 0 0 0,0 1-1 0 0,0 0 1 0 0,-1 0 0 0 0,15 8-1 0 0,-11-5 52 0 0,0 0-1 0 0,1-1 0 0 0,19 5 1 0 0,-5-7 57 0 0,0-2 0 0 0,0-1 0 0 0,-1-1 0 0 0,1-1 0 0 0,0-1 0 0 0,29-8 0 0 0,-17 4-128 0 0,18-3 86 0 0,0 3 0 0 0,108 0 1 0 0,51 21 191 0 0,-99-4-220 0 0,206-10 1 0 0,-94-19 38 0 0,-188 17-140 0 0,0 1 1 0 0,0 2 0 0 0,0 1-1 0 0,42 9 1 0 0,161 43 80 0 0,-167-35-75 0 0,3 0-1 0 0,-8 0 31 0 0,1-3-1 0 0,122 11 1 0 0,224-28 304 0 0,-220 2-237 0 0,71 4 90 0 0,389 11 198 0 0,-313-48-267 0 0,-212 25-61 0 0,-36 3 27 0 0,-37 3-37 0 0,-1 3 0 0 0,99 14 0 0 0,-80-6 17 0 0,179 34 144 0 0,-155-23-132 0 0,107 7 1 0 0,-111-27 7 0 0,-1-5 1 0 0,1-3-1 0 0,109-25 0 0 0,-89 12-14 0 0,-14 1 45 0 0,161-9 0 0 0,58 32 209 0 0,-42 22-88 0 0,-21-1-85 0 0,-123-20-88 0 0,-8 2 36 0 0,249-21 0 0 0,-271 2-35 0 0,186 1 0 0 0,-37 7 12 0 0,-40 0-34 0 0,-174 4-58 0 0,-1-1 0 0 0,0-2-1 0 0,1-1 1 0 0,76-20 0 0 0,-104 19-13 0 0,0 0 1 0 0,-1-1-1 0 0,0-1 1 0 0,0 0-1 0 0,0 0 1 0 0,-1-2-1 0 0,14-10 1 0 0,-20 12-3 0 0,1 0 1 0 0,-1-1-1 0 0,0 1 1 0 0,0-2-1 0 0,-1 1 0 0 0,0-1 1 0 0,-1 1-1 0 0,0-2 1 0 0,0 1-1 0 0,-1 0 0 0 0,6-18 1 0 0,-6 9 0 0 0,0 0 1 0 0,-1 1 0 0 0,0-22-1 0 0,0-10 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F5BCE4B-FD09-A907-48A7-5C1F6E6B929D}"/>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defRPr sz="1200" b="0"/>
            </a:lvl1pPr>
          </a:lstStyle>
          <a:p>
            <a:endParaRPr lang="en-US" altLang="zh-CN"/>
          </a:p>
        </p:txBody>
      </p:sp>
      <p:sp>
        <p:nvSpPr>
          <p:cNvPr id="5123" name="Rectangle 3">
            <a:extLst>
              <a:ext uri="{FF2B5EF4-FFF2-40B4-BE49-F238E27FC236}">
                <a16:creationId xmlns:a16="http://schemas.microsoft.com/office/drawing/2014/main" id="{34AC1E7C-E4B2-6417-E3A7-3B092F99FDAB}"/>
              </a:ext>
            </a:extLst>
          </p:cNvPr>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ltLang="zh-CN"/>
          </a:p>
        </p:txBody>
      </p:sp>
      <p:sp>
        <p:nvSpPr>
          <p:cNvPr id="5124" name="Rectangle 4">
            <a:extLst>
              <a:ext uri="{FF2B5EF4-FFF2-40B4-BE49-F238E27FC236}">
                <a16:creationId xmlns:a16="http://schemas.microsoft.com/office/drawing/2014/main" id="{2020CA88-14BB-F4DA-17AC-BAAE5DCDB018}"/>
              </a:ext>
            </a:extLst>
          </p:cNvPr>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AC9CAA37-AB93-9B22-E757-B190DDDC20A3}"/>
              </a:ext>
            </a:extLst>
          </p:cNvPr>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6" name="Rectangle 6">
            <a:extLst>
              <a:ext uri="{FF2B5EF4-FFF2-40B4-BE49-F238E27FC236}">
                <a16:creationId xmlns:a16="http://schemas.microsoft.com/office/drawing/2014/main" id="{308942A4-DDDD-0638-5CED-BE4321CA3060}"/>
              </a:ext>
            </a:extLst>
          </p:cNvPr>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defRPr sz="1200" b="0"/>
            </a:lvl1pPr>
          </a:lstStyle>
          <a:p>
            <a:endParaRPr lang="en-US" altLang="zh-CN"/>
          </a:p>
        </p:txBody>
      </p:sp>
      <p:sp>
        <p:nvSpPr>
          <p:cNvPr id="5127" name="Rectangle 7">
            <a:extLst>
              <a:ext uri="{FF2B5EF4-FFF2-40B4-BE49-F238E27FC236}">
                <a16:creationId xmlns:a16="http://schemas.microsoft.com/office/drawing/2014/main" id="{F10D20EB-A955-3D59-EB5B-16A01954A704}"/>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b="0"/>
            </a:lvl1pPr>
          </a:lstStyle>
          <a:p>
            <a:fld id="{6AF9B2DA-0C18-454D-A74A-7840C6B8EBA3}"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SimSun"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a:extLst>
              <a:ext uri="{FF2B5EF4-FFF2-40B4-BE49-F238E27FC236}">
                <a16:creationId xmlns:a16="http://schemas.microsoft.com/office/drawing/2014/main" id="{C3427433-3299-950B-984A-117838191B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B3B825A8-2DB2-4481-8ABE-1D94E5F817CB}" type="slidenum">
              <a:rPr lang="en-US" altLang="zh-CN" sz="1200" b="0"/>
              <a:pPr/>
              <a:t>3</a:t>
            </a:fld>
            <a:endParaRPr lang="en-US" altLang="zh-CN" sz="1200" b="0"/>
          </a:p>
        </p:txBody>
      </p:sp>
      <p:sp>
        <p:nvSpPr>
          <p:cNvPr id="9218" name="Rectangle 2">
            <a:extLst>
              <a:ext uri="{FF2B5EF4-FFF2-40B4-BE49-F238E27FC236}">
                <a16:creationId xmlns:a16="http://schemas.microsoft.com/office/drawing/2014/main" id="{BFE7AD7B-5065-77F0-6C25-7C4C23564BA6}"/>
              </a:ext>
            </a:extLst>
          </p:cNvPr>
          <p:cNvSpPr>
            <a:spLocks noGrp="1" noRot="1" noChangeAspect="1" noChangeArrowheads="1" noTextEdit="1"/>
          </p:cNvSpPr>
          <p:nvPr>
            <p:ph type="sldImg" idx="4294967295"/>
          </p:nvPr>
        </p:nvSpPr>
        <p:spPr>
          <a:ln/>
        </p:spPr>
      </p:sp>
      <p:sp>
        <p:nvSpPr>
          <p:cNvPr id="9219" name="Rectangle 3">
            <a:extLst>
              <a:ext uri="{FF2B5EF4-FFF2-40B4-BE49-F238E27FC236}">
                <a16:creationId xmlns:a16="http://schemas.microsoft.com/office/drawing/2014/main" id="{D14EA569-1FEC-F5E6-D5BB-22F2F518231A}"/>
              </a:ext>
            </a:extLst>
          </p:cNvPr>
          <p:cNvSpPr>
            <a:spLocks noGrp="1" noChangeArrowheads="1"/>
          </p:cNvSpPr>
          <p:nvPr>
            <p:ph type="body" idx="4294967295"/>
          </p:nvPr>
        </p:nvSpPr>
        <p:spPr/>
        <p:txBody>
          <a:bodyPr/>
          <a:lstStyle/>
          <a:p>
            <a:pPr eaLnBrk="1" hangingPunct="1">
              <a:spcBef>
                <a:spcPct val="20000"/>
              </a:spcBef>
            </a:pPr>
            <a:r>
              <a:rPr lang="en-US" altLang="zh-CN"/>
              <a:t>   </a:t>
            </a:r>
            <a:r>
              <a:rPr lang="zh-CN" altLang="en-US"/>
              <a:t>理解用户的需要是产生适当设计的重要前提</a:t>
            </a:r>
            <a:r>
              <a:rPr lang="en-US" altLang="zh-CN"/>
              <a:t>:</a:t>
            </a:r>
          </a:p>
          <a:p>
            <a:pPr lvl="2" eaLnBrk="1" hangingPunct="1">
              <a:lnSpc>
                <a:spcPct val="120000"/>
              </a:lnSpc>
            </a:pPr>
            <a:r>
              <a:rPr lang="zh-CN" altLang="en-US"/>
              <a:t>只有清除了用户的需要，才能做出合适的设计决策，排除不可用的设计选择</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BE673DEE-239F-557C-421C-AB341512EC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E388AB5A-B438-46BE-95E0-2F1E1C18EC93}" type="slidenum">
              <a:rPr lang="en-US" altLang="zh-CN" sz="1200" b="0"/>
              <a:pPr/>
              <a:t>5</a:t>
            </a:fld>
            <a:endParaRPr lang="en-US" altLang="zh-CN" sz="1200" b="0"/>
          </a:p>
        </p:txBody>
      </p:sp>
      <p:sp>
        <p:nvSpPr>
          <p:cNvPr id="12290" name="Rectangle 2">
            <a:extLst>
              <a:ext uri="{FF2B5EF4-FFF2-40B4-BE49-F238E27FC236}">
                <a16:creationId xmlns:a16="http://schemas.microsoft.com/office/drawing/2014/main" id="{7B959662-6293-20C5-7A83-13B1764CC000}"/>
              </a:ext>
            </a:extLst>
          </p:cNvPr>
          <p:cNvSpPr>
            <a:spLocks noGrp="1" noRot="1" noChangeAspect="1" noChangeArrowheads="1" noTextEdit="1"/>
          </p:cNvSpPr>
          <p:nvPr>
            <p:ph type="sldImg" idx="4294967295"/>
          </p:nvPr>
        </p:nvSpPr>
        <p:spPr>
          <a:ln/>
        </p:spPr>
      </p:sp>
      <p:sp>
        <p:nvSpPr>
          <p:cNvPr id="12291" name="Rectangle 3">
            <a:extLst>
              <a:ext uri="{FF2B5EF4-FFF2-40B4-BE49-F238E27FC236}">
                <a16:creationId xmlns:a16="http://schemas.microsoft.com/office/drawing/2014/main" id="{A4CD7319-C428-9C47-C06A-1EFF3BD4357A}"/>
              </a:ext>
            </a:extLst>
          </p:cNvPr>
          <p:cNvSpPr>
            <a:spLocks noGrp="1" noChangeArrowheads="1"/>
          </p:cNvSpPr>
          <p:nvPr>
            <p:ph type="body" idx="4294967295"/>
          </p:nvPr>
        </p:nvSpPr>
        <p:spPr/>
        <p:txBody>
          <a:bodyPr/>
          <a:lstStyle/>
          <a:p>
            <a:pPr eaLnBrk="1" hangingPunct="1"/>
            <a:r>
              <a:rPr lang="zh-CN" altLang="en-US"/>
              <a:t>问题怎么来的呢？？？</a:t>
            </a:r>
          </a:p>
          <a:p>
            <a:pPr lvl="1" eaLnBrk="1" hangingPunct="1"/>
            <a:r>
              <a:rPr lang="zh-CN" altLang="en-US"/>
              <a:t>简单说，当想要做某事（</a:t>
            </a:r>
            <a:r>
              <a:rPr lang="en-US" altLang="zh-CN"/>
              <a:t>what to do</a:t>
            </a:r>
            <a:r>
              <a:rPr lang="zh-CN" altLang="en-US"/>
              <a:t>）又不知怎么做时，就有了问题</a:t>
            </a:r>
          </a:p>
          <a:p>
            <a:pPr lvl="2" eaLnBrk="1" hangingPunct="1"/>
            <a:r>
              <a:rPr lang="zh-CN" altLang="en-US"/>
              <a:t>例如：人</a:t>
            </a:r>
            <a:r>
              <a:rPr lang="en-US" altLang="zh-CN"/>
              <a:t>(M)</a:t>
            </a:r>
            <a:r>
              <a:rPr lang="zh-CN" altLang="en-US"/>
              <a:t>、狼</a:t>
            </a:r>
            <a:r>
              <a:rPr lang="en-US" altLang="zh-CN"/>
              <a:t>(W)</a:t>
            </a:r>
            <a:r>
              <a:rPr lang="zh-CN" altLang="en-US"/>
              <a:t>、羊</a:t>
            </a:r>
            <a:r>
              <a:rPr lang="en-US" altLang="zh-CN"/>
              <a:t>(G)</a:t>
            </a:r>
            <a:r>
              <a:rPr lang="zh-CN" altLang="en-US"/>
              <a:t>、白菜</a:t>
            </a:r>
            <a:r>
              <a:rPr lang="en-US" altLang="zh-CN"/>
              <a:t>(C)</a:t>
            </a:r>
            <a:r>
              <a:rPr lang="zh-CN" altLang="en-US"/>
              <a:t>如何过河？</a:t>
            </a:r>
          </a:p>
          <a:p>
            <a:pPr lvl="2" eaLnBrk="1" hangingPunct="1"/>
            <a:r>
              <a:rPr lang="zh-CN" altLang="en-US"/>
              <a:t>有人希望马上过河，就有可能走错路，甚至失败</a:t>
            </a:r>
          </a:p>
          <a:p>
            <a:pPr lvl="2" eaLnBrk="1" hangingPunct="1"/>
            <a:r>
              <a:rPr lang="zh-CN" altLang="en-US"/>
              <a:t>在考虑</a:t>
            </a:r>
            <a:r>
              <a:rPr lang="en-US" altLang="zh-CN"/>
              <a:t>how to do</a:t>
            </a:r>
            <a:r>
              <a:rPr lang="zh-CN" altLang="en-US"/>
              <a:t>之前，须理解与</a:t>
            </a:r>
            <a:r>
              <a:rPr lang="en-US" altLang="zh-CN"/>
              <a:t>what to do</a:t>
            </a:r>
            <a:r>
              <a:rPr lang="zh-CN" altLang="en-US"/>
              <a:t>相关的所有信息</a:t>
            </a:r>
          </a:p>
          <a:p>
            <a:pPr lvl="1" eaLnBrk="1" hangingPunct="1"/>
            <a:r>
              <a:rPr lang="zh-CN" altLang="en-US"/>
              <a:t>因此，问题即与决定</a:t>
            </a:r>
            <a:r>
              <a:rPr lang="en-US" altLang="zh-CN"/>
              <a:t>what to do</a:t>
            </a:r>
            <a:r>
              <a:rPr lang="zh-CN" altLang="en-US"/>
              <a:t>相关的所有信息</a:t>
            </a:r>
          </a:p>
          <a:p>
            <a:pPr lvl="2" eaLnBrk="1" hangingPunct="1"/>
            <a:r>
              <a:rPr lang="zh-CN" altLang="en-US"/>
              <a:t>问题由哪些对象组成，对象所有可能的状态等等</a:t>
            </a:r>
          </a:p>
          <a:p>
            <a:pPr lvl="2" eaLnBrk="1" hangingPunct="1"/>
            <a:r>
              <a:rPr lang="zh-CN" altLang="en-US"/>
              <a:t>所有可能从一个状态转换为另一个状态的操作</a:t>
            </a:r>
          </a:p>
          <a:p>
            <a:pPr lvl="2" eaLnBrk="1" hangingPunct="1"/>
            <a:r>
              <a:rPr lang="zh-CN" altLang="en-US"/>
              <a:t>所需达到的目标，由一个或几个特殊的问题状态组成</a:t>
            </a:r>
          </a:p>
          <a:p>
            <a:pPr lvl="2" eaLnBrk="1" hangingPunct="1"/>
            <a:r>
              <a:rPr lang="zh-CN" altLang="en-US"/>
              <a:t>例如，</a:t>
            </a:r>
            <a:r>
              <a:rPr lang="en-US" altLang="zh-CN"/>
              <a:t>S = {M, W, G, C}</a:t>
            </a:r>
            <a:r>
              <a:rPr lang="zh-CN" altLang="en-US"/>
              <a:t>的状态由其所有的子集组成</a:t>
            </a:r>
            <a:r>
              <a:rPr lang="en-US" altLang="zh-CN"/>
              <a:t>(2</a:t>
            </a:r>
            <a:r>
              <a:rPr lang="en-US" altLang="zh-CN" baseline="30000"/>
              <a:t>4</a:t>
            </a:r>
            <a:r>
              <a:rPr lang="zh-CN" altLang="en-US"/>
              <a:t>个</a:t>
            </a:r>
            <a:r>
              <a:rPr lang="en-US" altLang="zh-CN"/>
              <a:t>)</a:t>
            </a:r>
          </a:p>
          <a:p>
            <a:pPr lvl="2" eaLnBrk="1" hangingPunct="1"/>
            <a:r>
              <a:rPr lang="en-US" altLang="zh-CN"/>
              <a:t>	</a:t>
            </a:r>
            <a:r>
              <a:rPr lang="zh-CN" altLang="en-US"/>
              <a:t>可能的操作为人每次可带一个东西过河</a:t>
            </a:r>
          </a:p>
          <a:p>
            <a:pPr lvl="2" eaLnBrk="1" hangingPunct="1"/>
            <a:r>
              <a:rPr lang="zh-CN" altLang="en-US"/>
              <a:t>	对操作的限制为若无人，狼将吃羊，同样羊将吃白菜</a:t>
            </a:r>
          </a:p>
          <a:p>
            <a:pPr eaLnBrk="1" hangingPunct="1"/>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FA224AD0-3923-A1D9-3F2E-9DE6C815B8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CA079A36-A53D-4FD5-9C36-84DCA22FA1F5}" type="slidenum">
              <a:rPr lang="en-US" altLang="zh-CN" sz="1200" b="0"/>
              <a:pPr/>
              <a:t>7</a:t>
            </a:fld>
            <a:endParaRPr lang="en-US" altLang="zh-CN" sz="1200" b="0"/>
          </a:p>
        </p:txBody>
      </p:sp>
      <p:sp>
        <p:nvSpPr>
          <p:cNvPr id="15362" name="Rectangle 2">
            <a:extLst>
              <a:ext uri="{FF2B5EF4-FFF2-40B4-BE49-F238E27FC236}">
                <a16:creationId xmlns:a16="http://schemas.microsoft.com/office/drawing/2014/main" id="{3582B42C-1802-E93C-6B21-5C836F2F9412}"/>
              </a:ext>
            </a:extLst>
          </p:cNvPr>
          <p:cNvSpPr>
            <a:spLocks noGrp="1" noRot="1" noChangeAspect="1" noChangeArrowheads="1" noTextEdit="1"/>
          </p:cNvSpPr>
          <p:nvPr>
            <p:ph type="sldImg" idx="4294967295"/>
          </p:nvPr>
        </p:nvSpPr>
        <p:spPr>
          <a:ln/>
        </p:spPr>
      </p:sp>
      <p:sp>
        <p:nvSpPr>
          <p:cNvPr id="15363" name="Rectangle 3">
            <a:extLst>
              <a:ext uri="{FF2B5EF4-FFF2-40B4-BE49-F238E27FC236}">
                <a16:creationId xmlns:a16="http://schemas.microsoft.com/office/drawing/2014/main" id="{E4F88DD5-BECE-F688-7D30-1947680B03BF}"/>
              </a:ext>
            </a:extLst>
          </p:cNvPr>
          <p:cNvSpPr>
            <a:spLocks noGrp="1" noChangeArrowheads="1"/>
          </p:cNvSpPr>
          <p:nvPr>
            <p:ph type="body" idx="4294967295"/>
          </p:nvPr>
        </p:nvSpPr>
        <p:spPr/>
        <p:txBody>
          <a:bodyPr/>
          <a:lstStyle/>
          <a:p>
            <a:pPr eaLnBrk="1" hangingPunct="1"/>
            <a:r>
              <a:rPr lang="zh-CN" altLang="en-US"/>
              <a:t>例如：设计者利用设计规则在许多候选方案中做出决策</a:t>
            </a:r>
          </a:p>
          <a:p>
            <a:pPr eaLnBrk="1" hangingPunct="1"/>
            <a:endParaRPr lang="zh-CN" altLang="en-US"/>
          </a:p>
          <a:p>
            <a:pPr eaLnBrk="1" hangingPunct="1"/>
            <a:r>
              <a:rPr lang="zh-CN" altLang="en-US"/>
              <a:t>          候选方案很多，哪些更接近设计目标，靠设计规则或设计原理的制度</a:t>
            </a:r>
          </a:p>
          <a:p>
            <a:pPr eaLnBrk="1" hangingPunct="1"/>
            <a:endParaRPr lang="zh-CN" altLang="en-US"/>
          </a:p>
          <a:p>
            <a:pPr eaLnBrk="1" hangingPunct="1"/>
            <a:r>
              <a:rPr lang="zh-CN" altLang="en-US"/>
              <a:t>问题求解的关键是理解问题空间</a:t>
            </a:r>
          </a:p>
          <a:p>
            <a:pPr eaLnBrk="1" hangingPunct="1"/>
            <a:r>
              <a:rPr lang="zh-CN" altLang="en-US"/>
              <a:t> </a:t>
            </a:r>
          </a:p>
          <a:p>
            <a:pPr eaLnBrk="1" hangingPunct="1"/>
            <a:r>
              <a:rPr lang="zh-CN" altLang="en-US"/>
              <a:t>          所有的状态，初始状态、目标状态</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C02235F4-1F85-98D6-5BFE-0F75564341BC}"/>
              </a:ext>
            </a:extLst>
          </p:cNvPr>
          <p:cNvSpPr>
            <a:spLocks noGrp="1" noRot="1" noChangeAspect="1" noChangeArrowheads="1" noTextEdit="1"/>
          </p:cNvSpPr>
          <p:nvPr>
            <p:ph type="sldImg" idx="4294967295"/>
          </p:nvPr>
        </p:nvSpPr>
        <p:spPr>
          <a:ln/>
        </p:spPr>
      </p:sp>
      <p:sp>
        <p:nvSpPr>
          <p:cNvPr id="40962" name="文本占位符 2">
            <a:extLst>
              <a:ext uri="{FF2B5EF4-FFF2-40B4-BE49-F238E27FC236}">
                <a16:creationId xmlns:a16="http://schemas.microsoft.com/office/drawing/2014/main" id="{918E94D3-BDFE-A298-2ED9-80B8A0F5BB47}"/>
              </a:ext>
            </a:extLst>
          </p:cNvPr>
          <p:cNvSpPr>
            <a:spLocks noGrp="1" noChangeArrowheads="1"/>
          </p:cNvSpPr>
          <p:nvPr>
            <p:ph type="body" idx="4294967295"/>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2.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Line 4">
            <a:extLst>
              <a:ext uri="{FF2B5EF4-FFF2-40B4-BE49-F238E27FC236}">
                <a16:creationId xmlns:a16="http://schemas.microsoft.com/office/drawing/2014/main" id="{CE01ECB7-C07B-C4C1-6058-BFFF9A6B89D8}"/>
              </a:ext>
            </a:extLst>
          </p:cNvPr>
          <p:cNvSpPr>
            <a:spLocks noChangeShapeType="1"/>
          </p:cNvSpPr>
          <p:nvPr/>
        </p:nvSpPr>
        <p:spPr bwMode="auto">
          <a:xfrm>
            <a:off x="533400" y="457200"/>
            <a:ext cx="7924800" cy="0"/>
          </a:xfrm>
          <a:prstGeom prst="line">
            <a:avLst/>
          </a:prstGeom>
          <a:noFill/>
          <a:ln w="19050">
            <a:solidFill>
              <a:schemeClr val="accent2"/>
            </a:solidFill>
            <a:round/>
          </a:ln>
          <a:effec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endParaRPr lang="zh-CN" altLang="en-US"/>
          </a:p>
        </p:txBody>
      </p:sp>
      <p:graphicFrame>
        <p:nvGraphicFramePr>
          <p:cNvPr id="3" name="Object 11">
            <a:extLst>
              <a:ext uri="{FF2B5EF4-FFF2-40B4-BE49-F238E27FC236}">
                <a16:creationId xmlns:a16="http://schemas.microsoft.com/office/drawing/2014/main" id="{36594995-5B7D-B770-489D-E4FFB4E3E17E}"/>
              </a:ext>
            </a:extLst>
          </p:cNvPr>
          <p:cNvGraphicFramePr>
            <a:graphicFrameLocks/>
          </p:cNvGraphicFramePr>
          <p:nvPr/>
        </p:nvGraphicFramePr>
        <p:xfrm>
          <a:off x="2971800" y="2590800"/>
          <a:ext cx="755650" cy="736600"/>
        </p:xfrm>
        <a:graphic>
          <a:graphicData uri="http://schemas.openxmlformats.org/presentationml/2006/ole">
            <mc:AlternateContent xmlns:mc="http://schemas.openxmlformats.org/markup-compatibility/2006">
              <mc:Choice xmlns:v="urn:schemas-microsoft-com:vml" Requires="v">
                <p:oleObj r:id="rId2" imgW="756920" imgH="734060" progId="Word.Document.8">
                  <p:embed/>
                </p:oleObj>
              </mc:Choice>
              <mc:Fallback>
                <p:oleObj r:id="rId2" imgW="756920" imgH="734060" progId="Word.Document.8">
                  <p:embed/>
                  <p:pic>
                    <p:nvPicPr>
                      <p:cNvPr id="3" name="Object 11">
                        <a:extLst>
                          <a:ext uri="{FF2B5EF4-FFF2-40B4-BE49-F238E27FC236}">
                            <a16:creationId xmlns:a16="http://schemas.microsoft.com/office/drawing/2014/main" id="{36594995-5B7D-B770-489D-E4FFB4E3E17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590800"/>
                        <a:ext cx="7556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Text Box 12">
            <a:extLst>
              <a:ext uri="{FF2B5EF4-FFF2-40B4-BE49-F238E27FC236}">
                <a16:creationId xmlns:a16="http://schemas.microsoft.com/office/drawing/2014/main" id="{07C35728-2CDA-7414-1452-617011D0E9CB}"/>
              </a:ext>
            </a:extLst>
          </p:cNvPr>
          <p:cNvSpPr txBox="1">
            <a:spLocks noChangeArrowheads="1"/>
          </p:cNvSpPr>
          <p:nvPr/>
        </p:nvSpPr>
        <p:spPr bwMode="auto">
          <a:xfrm>
            <a:off x="2667000" y="4038600"/>
            <a:ext cx="2743200" cy="396875"/>
          </a:xfrm>
          <a:prstGeom prst="rect">
            <a:avLst/>
          </a:prstGeom>
          <a:noFill/>
          <a:ln w="9525">
            <a:noFill/>
            <a:miter lim="800000"/>
          </a:ln>
          <a:effectLst/>
        </p:spPr>
        <p:txBody>
          <a:bodyPr>
            <a:spAutoFit/>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r>
              <a:rPr lang="zh-CN" altLang="en-US" sz="2000" b="0">
                <a:ea typeface="STXingkai" panose="02010800040101010101" pitchFamily="2" charset="-122"/>
              </a:rPr>
              <a:t>信息学院计算机科学系</a:t>
            </a:r>
          </a:p>
        </p:txBody>
      </p:sp>
      <p:sp>
        <p:nvSpPr>
          <p:cNvPr id="5" name="Text Box 13">
            <a:extLst>
              <a:ext uri="{FF2B5EF4-FFF2-40B4-BE49-F238E27FC236}">
                <a16:creationId xmlns:a16="http://schemas.microsoft.com/office/drawing/2014/main" id="{DC305C8F-FEFE-39F9-6749-28F39D5DDEBD}"/>
              </a:ext>
            </a:extLst>
          </p:cNvPr>
          <p:cNvSpPr txBox="1">
            <a:spLocks noChangeArrowheads="1"/>
          </p:cNvSpPr>
          <p:nvPr/>
        </p:nvSpPr>
        <p:spPr bwMode="auto">
          <a:xfrm>
            <a:off x="1828800" y="3535363"/>
            <a:ext cx="1606550" cy="519112"/>
          </a:xfrm>
          <a:prstGeom prst="rect">
            <a:avLst/>
          </a:prstGeom>
          <a:noFill/>
          <a:ln w="9525">
            <a:noFill/>
            <a:miter lim="800000"/>
          </a:ln>
          <a:effectLst/>
        </p:spPr>
        <p:txBody>
          <a:bodyPr wrap="none">
            <a:spAutoFit/>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r>
              <a:rPr lang="zh-CN" altLang="en-US" sz="2800" b="0">
                <a:ea typeface="STXingkai" panose="02010800040101010101" pitchFamily="2" charset="-122"/>
              </a:rPr>
              <a:t>西北大学</a:t>
            </a:r>
          </a:p>
        </p:txBody>
      </p:sp>
      <p:sp>
        <p:nvSpPr>
          <p:cNvPr id="6" name="Line 14">
            <a:extLst>
              <a:ext uri="{FF2B5EF4-FFF2-40B4-BE49-F238E27FC236}">
                <a16:creationId xmlns:a16="http://schemas.microsoft.com/office/drawing/2014/main" id="{A9A84CB0-DFCA-D95E-F514-6D77BA41D900}"/>
              </a:ext>
            </a:extLst>
          </p:cNvPr>
          <p:cNvSpPr>
            <a:spLocks noChangeShapeType="1"/>
          </p:cNvSpPr>
          <p:nvPr/>
        </p:nvSpPr>
        <p:spPr bwMode="auto">
          <a:xfrm>
            <a:off x="3124200" y="2286000"/>
            <a:ext cx="5257800" cy="0"/>
          </a:xfrm>
          <a:prstGeom prst="line">
            <a:avLst/>
          </a:prstGeom>
          <a:noFill/>
          <a:ln w="19050">
            <a:solidFill>
              <a:schemeClr val="accent2"/>
            </a:solidFill>
            <a:round/>
          </a:ln>
          <a:effec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endParaRPr lang="zh-CN" altLang="en-US"/>
          </a:p>
        </p:txBody>
      </p:sp>
      <p:sp>
        <p:nvSpPr>
          <p:cNvPr id="7" name="Line 15">
            <a:extLst>
              <a:ext uri="{FF2B5EF4-FFF2-40B4-BE49-F238E27FC236}">
                <a16:creationId xmlns:a16="http://schemas.microsoft.com/office/drawing/2014/main" id="{E0F7CDA1-F798-0F37-4CC7-C8EEF13B563A}"/>
              </a:ext>
            </a:extLst>
          </p:cNvPr>
          <p:cNvSpPr>
            <a:spLocks noChangeShapeType="1"/>
          </p:cNvSpPr>
          <p:nvPr/>
        </p:nvSpPr>
        <p:spPr bwMode="auto">
          <a:xfrm>
            <a:off x="3124200" y="4724400"/>
            <a:ext cx="5257800" cy="0"/>
          </a:xfrm>
          <a:prstGeom prst="line">
            <a:avLst/>
          </a:prstGeom>
          <a:noFill/>
          <a:ln w="19050">
            <a:solidFill>
              <a:schemeClr val="accent2"/>
            </a:solidFill>
            <a:round/>
          </a:ln>
          <a:effec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endParaRPr lang="zh-CN" altLang="en-US"/>
          </a:p>
        </p:txBody>
      </p:sp>
      <p:sp>
        <p:nvSpPr>
          <p:cNvPr id="8" name="Text Box 17">
            <a:extLst>
              <a:ext uri="{FF2B5EF4-FFF2-40B4-BE49-F238E27FC236}">
                <a16:creationId xmlns:a16="http://schemas.microsoft.com/office/drawing/2014/main" id="{07553D57-B5EB-192F-C043-77135D262B07}"/>
              </a:ext>
            </a:extLst>
          </p:cNvPr>
          <p:cNvSpPr txBox="1">
            <a:spLocks noChangeArrowheads="1"/>
          </p:cNvSpPr>
          <p:nvPr/>
        </p:nvSpPr>
        <p:spPr bwMode="auto">
          <a:xfrm>
            <a:off x="5435600" y="2636838"/>
            <a:ext cx="2981325" cy="1495425"/>
          </a:xfrm>
          <a:prstGeom prst="rect">
            <a:avLst/>
          </a:prstGeom>
          <a:noFill/>
          <a:ln w="9525">
            <a:noFill/>
            <a:miter lim="800000"/>
          </a:ln>
          <a:effectLst/>
        </p:spPr>
        <p:txBody>
          <a:bodyPr wrap="none">
            <a:spAutoFit/>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r>
              <a:rPr lang="zh-CN" altLang="en-US" sz="2800" b="0">
                <a:latin typeface="STXinwei" panose="02010800040101010101" pitchFamily="2" charset="-122"/>
                <a:ea typeface="STXinwei" panose="02010800040101010101" pitchFamily="2" charset="-122"/>
              </a:rPr>
              <a:t>华庆一   教授</a:t>
            </a:r>
          </a:p>
          <a:p>
            <a:endParaRPr lang="zh-CN" altLang="en-US" sz="2800" b="0">
              <a:latin typeface="STXinwei" panose="02010800040101010101" pitchFamily="2" charset="-122"/>
              <a:ea typeface="STXinwei" panose="02010800040101010101" pitchFamily="2" charset="-122"/>
            </a:endParaRPr>
          </a:p>
          <a:p>
            <a:r>
              <a:rPr lang="en-US" altLang="zh-CN" sz="1800" b="0">
                <a:latin typeface="Arial" panose="020B0604020202020204" pitchFamily="34" charset="0"/>
              </a:rPr>
              <a:t>Tel:      13772487087 (M)</a:t>
            </a:r>
          </a:p>
          <a:p>
            <a:r>
              <a:rPr lang="en-US" altLang="zh-CN" sz="1800" b="0">
                <a:latin typeface="Arial" panose="020B0604020202020204" pitchFamily="34" charset="0"/>
              </a:rPr>
              <a:t>E-Mail: huaqy@nwu.edu.cn</a:t>
            </a:r>
          </a:p>
        </p:txBody>
      </p:sp>
      <p:sp>
        <p:nvSpPr>
          <p:cNvPr id="291842" name="Rectangle 2"/>
          <p:cNvSpPr>
            <a:spLocks noGrp="1" noChangeArrowheads="1"/>
          </p:cNvSpPr>
          <p:nvPr>
            <p:ph type="subTitle" idx="1"/>
          </p:nvPr>
        </p:nvSpPr>
        <p:spPr>
          <a:xfrm>
            <a:off x="3200400" y="5029200"/>
            <a:ext cx="5181600" cy="609600"/>
          </a:xfrm>
        </p:spPr>
        <p:txBody>
          <a:bodyPr/>
          <a:lstStyle>
            <a:lvl1pPr marL="0" indent="0" algn="ctr">
              <a:buFontTx/>
              <a:buNone/>
              <a:defRPr sz="2400"/>
            </a:lvl1pPr>
          </a:lstStyle>
          <a:p>
            <a:r>
              <a:rPr lang="zh-CN" altLang="en-US" noProof="1"/>
              <a:t>单击此处编辑母版副标题样式</a:t>
            </a:r>
          </a:p>
        </p:txBody>
      </p:sp>
      <p:sp>
        <p:nvSpPr>
          <p:cNvPr id="291843" name="Rectangle 3"/>
          <p:cNvSpPr>
            <a:spLocks noGrp="1" noChangeArrowheads="1"/>
          </p:cNvSpPr>
          <p:nvPr>
            <p:ph type="ctrTitle"/>
          </p:nvPr>
        </p:nvSpPr>
        <p:spPr>
          <a:xfrm>
            <a:off x="609600" y="762000"/>
            <a:ext cx="7772400" cy="1143000"/>
          </a:xfrm>
        </p:spPr>
        <p:txBody>
          <a:bodyPr/>
          <a:lstStyle>
            <a:lvl1pPr>
              <a:defRPr sz="4000"/>
            </a:lvl1pPr>
          </a:lstStyle>
          <a:p>
            <a:r>
              <a:rPr lang="zh-CN" altLang="en-US" noProof="1"/>
              <a:t>单击此处编辑母版标题样式</a:t>
            </a:r>
          </a:p>
        </p:txBody>
      </p:sp>
    </p:spTree>
    <p:extLst>
      <p:ext uri="{BB962C8B-B14F-4D97-AF65-F5344CB8AC3E}">
        <p14:creationId xmlns:p14="http://schemas.microsoft.com/office/powerpoint/2010/main" val="3278074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2">
            <a:extLst>
              <a:ext uri="{FF2B5EF4-FFF2-40B4-BE49-F238E27FC236}">
                <a16:creationId xmlns:a16="http://schemas.microsoft.com/office/drawing/2014/main" id="{0009376D-A965-7112-61DD-BE652B836784}"/>
              </a:ext>
            </a:extLst>
          </p:cNvPr>
          <p:cNvSpPr>
            <a:spLocks noGrp="1" noChangeArrowheads="1"/>
          </p:cNvSpPr>
          <p:nvPr>
            <p:ph type="sldNum" sz="quarter" idx="10"/>
          </p:nvPr>
        </p:nvSpPr>
        <p:spPr>
          <a:ln/>
        </p:spPr>
        <p:txBody>
          <a:bodyPr/>
          <a:lstStyle>
            <a:lvl1pPr>
              <a:defRPr/>
            </a:lvl1pPr>
          </a:lstStyle>
          <a:p>
            <a:fld id="{FA6A959A-F9A1-42E8-94E1-974925A0B6D7}" type="slidenum">
              <a:rPr lang="en-US" altLang="zh-CN"/>
              <a:pPr/>
              <a:t>‹#›</a:t>
            </a:fld>
            <a:endParaRPr lang="en-US" altLang="zh-CN"/>
          </a:p>
        </p:txBody>
      </p:sp>
    </p:spTree>
    <p:extLst>
      <p:ext uri="{BB962C8B-B14F-4D97-AF65-F5344CB8AC3E}">
        <p14:creationId xmlns:p14="http://schemas.microsoft.com/office/powerpoint/2010/main" val="3069568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533400"/>
            <a:ext cx="1943100" cy="49530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533400"/>
            <a:ext cx="5676900" cy="49530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2">
            <a:extLst>
              <a:ext uri="{FF2B5EF4-FFF2-40B4-BE49-F238E27FC236}">
                <a16:creationId xmlns:a16="http://schemas.microsoft.com/office/drawing/2014/main" id="{F398D044-7786-CABA-EEDD-E9F5DC71CC0E}"/>
              </a:ext>
            </a:extLst>
          </p:cNvPr>
          <p:cNvSpPr>
            <a:spLocks noGrp="1" noChangeArrowheads="1"/>
          </p:cNvSpPr>
          <p:nvPr>
            <p:ph type="sldNum" sz="quarter" idx="10"/>
          </p:nvPr>
        </p:nvSpPr>
        <p:spPr>
          <a:ln/>
        </p:spPr>
        <p:txBody>
          <a:bodyPr/>
          <a:lstStyle>
            <a:lvl1pPr>
              <a:defRPr/>
            </a:lvl1pPr>
          </a:lstStyle>
          <a:p>
            <a:fld id="{E4AEAD32-C98E-4248-A7D9-79AE6C487A77}" type="slidenum">
              <a:rPr lang="en-US" altLang="zh-CN"/>
              <a:pPr/>
              <a:t>‹#›</a:t>
            </a:fld>
            <a:endParaRPr lang="en-US" altLang="zh-CN"/>
          </a:p>
        </p:txBody>
      </p:sp>
    </p:spTree>
    <p:extLst>
      <p:ext uri="{BB962C8B-B14F-4D97-AF65-F5344CB8AC3E}">
        <p14:creationId xmlns:p14="http://schemas.microsoft.com/office/powerpoint/2010/main" val="3289061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Line 8">
            <a:extLst>
              <a:ext uri="{FF2B5EF4-FFF2-40B4-BE49-F238E27FC236}">
                <a16:creationId xmlns:a16="http://schemas.microsoft.com/office/drawing/2014/main" id="{2E2B2A2C-485C-EC18-72D4-95B108B0930E}"/>
              </a:ext>
            </a:extLst>
          </p:cNvPr>
          <p:cNvSpPr>
            <a:spLocks noChangeShapeType="1"/>
          </p:cNvSpPr>
          <p:nvPr/>
        </p:nvSpPr>
        <p:spPr bwMode="auto">
          <a:xfrm>
            <a:off x="533400" y="457200"/>
            <a:ext cx="8077200" cy="0"/>
          </a:xfrm>
          <a:prstGeom prst="line">
            <a:avLst/>
          </a:prstGeom>
          <a:noFill/>
          <a:ln w="19050">
            <a:solidFill>
              <a:schemeClr val="accent2"/>
            </a:solidFill>
            <a:round/>
          </a:ln>
          <a:effec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endParaRPr lang="zh-CN" altLang="en-US"/>
          </a:p>
        </p:txBody>
      </p:sp>
      <p:sp>
        <p:nvSpPr>
          <p:cNvPr id="5" name="Line 9">
            <a:extLst>
              <a:ext uri="{FF2B5EF4-FFF2-40B4-BE49-F238E27FC236}">
                <a16:creationId xmlns:a16="http://schemas.microsoft.com/office/drawing/2014/main" id="{0EE262B2-A9B5-91F0-678F-0461834CBC4A}"/>
              </a:ext>
            </a:extLst>
          </p:cNvPr>
          <p:cNvSpPr>
            <a:spLocks noChangeShapeType="1"/>
          </p:cNvSpPr>
          <p:nvPr/>
        </p:nvSpPr>
        <p:spPr bwMode="auto">
          <a:xfrm>
            <a:off x="3962400" y="5562600"/>
            <a:ext cx="4572000" cy="0"/>
          </a:xfrm>
          <a:prstGeom prst="line">
            <a:avLst/>
          </a:prstGeom>
          <a:noFill/>
          <a:ln w="19050">
            <a:solidFill>
              <a:schemeClr val="accent2"/>
            </a:solidFill>
            <a:round/>
          </a:ln>
          <a:effec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endParaRPr lang="zh-CN" altLang="en-US"/>
          </a:p>
        </p:txBody>
      </p:sp>
      <p:pic>
        <p:nvPicPr>
          <p:cNvPr id="6" name="Object 10">
            <a:extLst>
              <a:ext uri="{FF2B5EF4-FFF2-40B4-BE49-F238E27FC236}">
                <a16:creationId xmlns:a16="http://schemas.microsoft.com/office/drawing/2014/main" id="{F84A51CB-2FED-D32F-B86D-98D3F2F8F8C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5562600"/>
            <a:ext cx="6096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 name="Text Box 11">
            <a:extLst>
              <a:ext uri="{FF2B5EF4-FFF2-40B4-BE49-F238E27FC236}">
                <a16:creationId xmlns:a16="http://schemas.microsoft.com/office/drawing/2014/main" id="{57AB3BE1-2810-2BDD-401A-FEF6FB4B918F}"/>
              </a:ext>
            </a:extLst>
          </p:cNvPr>
          <p:cNvSpPr txBox="1">
            <a:spLocks noChangeArrowheads="1"/>
          </p:cNvSpPr>
          <p:nvPr/>
        </p:nvSpPr>
        <p:spPr bwMode="auto">
          <a:xfrm>
            <a:off x="4343400" y="5715000"/>
            <a:ext cx="3352800" cy="396875"/>
          </a:xfrm>
          <a:prstGeom prst="rect">
            <a:avLst/>
          </a:prstGeom>
          <a:noFill/>
          <a:ln w="9525">
            <a:noFill/>
            <a:miter lim="800000"/>
          </a:ln>
          <a:effectLst/>
        </p:spPr>
        <p:txBody>
          <a:bodyPr>
            <a:spAutoFit/>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r>
              <a:rPr lang="zh-CN" altLang="en-US" sz="2000" b="0">
                <a:ea typeface="楷体_GB2312" pitchFamily="49" charset="-122"/>
              </a:rPr>
              <a:t>华庆一教授</a:t>
            </a:r>
          </a:p>
        </p:txBody>
      </p:sp>
      <p:sp>
        <p:nvSpPr>
          <p:cNvPr id="8" name="Text Box 13">
            <a:extLst>
              <a:ext uri="{FF2B5EF4-FFF2-40B4-BE49-F238E27FC236}">
                <a16:creationId xmlns:a16="http://schemas.microsoft.com/office/drawing/2014/main" id="{AEC264ED-4630-3BAA-FD74-D7CDBDE5796C}"/>
              </a:ext>
            </a:extLst>
          </p:cNvPr>
          <p:cNvSpPr txBox="1">
            <a:spLocks noChangeArrowheads="1"/>
          </p:cNvSpPr>
          <p:nvPr/>
        </p:nvSpPr>
        <p:spPr bwMode="auto">
          <a:xfrm>
            <a:off x="2286000" y="6019800"/>
            <a:ext cx="1098550" cy="366713"/>
          </a:xfrm>
          <a:prstGeom prst="rect">
            <a:avLst/>
          </a:prstGeom>
          <a:noFill/>
          <a:ln w="9525">
            <a:noFill/>
            <a:miter lim="800000"/>
          </a:ln>
          <a:effectLst/>
        </p:spPr>
        <p:txBody>
          <a:bodyPr wrap="none">
            <a:spAutoFit/>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r>
              <a:rPr lang="zh-CN" altLang="en-US" sz="1800">
                <a:ea typeface="STXingkai" panose="02010800040101010101" pitchFamily="2" charset="-122"/>
              </a:rPr>
              <a:t>西北大学</a:t>
            </a:r>
          </a:p>
        </p:txBody>
      </p:sp>
      <p:sp>
        <p:nvSpPr>
          <p:cNvPr id="9" name="Text Box 14">
            <a:extLst>
              <a:ext uri="{FF2B5EF4-FFF2-40B4-BE49-F238E27FC236}">
                <a16:creationId xmlns:a16="http://schemas.microsoft.com/office/drawing/2014/main" id="{4B04257B-E415-BEDD-6564-746C7CF9455B}"/>
              </a:ext>
            </a:extLst>
          </p:cNvPr>
          <p:cNvSpPr txBox="1">
            <a:spLocks noChangeArrowheads="1"/>
          </p:cNvSpPr>
          <p:nvPr/>
        </p:nvSpPr>
        <p:spPr bwMode="auto">
          <a:xfrm>
            <a:off x="3352800" y="6243638"/>
            <a:ext cx="2216150" cy="336550"/>
          </a:xfrm>
          <a:prstGeom prst="rect">
            <a:avLst/>
          </a:prstGeom>
          <a:noFill/>
          <a:ln w="9525">
            <a:noFill/>
            <a:miter lim="800000"/>
          </a:ln>
          <a:effectLst/>
        </p:spPr>
        <p:txBody>
          <a:bodyPr wrap="none">
            <a:spAutoFit/>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r>
              <a:rPr lang="zh-CN" altLang="en-US" sz="1600" b="0">
                <a:ea typeface="STXingkai" panose="02010800040101010101" pitchFamily="2" charset="-122"/>
              </a:rPr>
              <a:t>信息学院计算机科学系</a:t>
            </a:r>
          </a:p>
        </p:txBody>
      </p:sp>
      <p:sp>
        <p:nvSpPr>
          <p:cNvPr id="10" name="矩形 4">
            <a:extLst>
              <a:ext uri="{FF2B5EF4-FFF2-40B4-BE49-F238E27FC236}">
                <a16:creationId xmlns:a16="http://schemas.microsoft.com/office/drawing/2014/main" id="{7D781125-74D6-6096-BD5D-E8A13D16520B}"/>
              </a:ext>
            </a:extLst>
          </p:cNvPr>
          <p:cNvSpPr/>
          <p:nvPr/>
        </p:nvSpPr>
        <p:spPr>
          <a:xfrm>
            <a:off x="4257040" y="5771515"/>
            <a:ext cx="1614805" cy="360045"/>
          </a:xfrm>
          <a:prstGeom prst="rect">
            <a:avLst/>
          </a:prstGeom>
          <a:solidFill>
            <a:schemeClr val="bg1"/>
          </a:solidFill>
          <a:ln w="9525" cap="flat" cmpd="sng" algn="ctr">
            <a:noFill/>
            <a:prstDash val="solid"/>
            <a:round/>
            <a:headEnd type="none" w="med" len="med"/>
            <a:tailEnd type="none" w="med" len="med"/>
          </a:ln>
        </p:spPr>
        <p:txBody>
          <a:bodyPr>
            <a:scene3d>
              <a:camera prst="orthographicFront"/>
              <a:lightRig rig="threePt" dir="t"/>
            </a:scene3d>
          </a:bodyPr>
          <a:lstStyle/>
          <a:p>
            <a:pPr>
              <a:buFontTx/>
              <a:buNone/>
            </a:pPr>
            <a:r>
              <a:rPr kumimoji="1" lang="zh-CN" altLang="en-US" sz="2000" noProof="1">
                <a:ln w="9525">
                  <a:solidFill>
                    <a:schemeClr val="bg1"/>
                  </a:solidFill>
                  <a:prstDash val="solid"/>
                </a:ln>
                <a:effectLst>
                  <a:outerShdw blurRad="12700" dist="38100" dir="2700000" algn="tl" rotWithShape="0">
                    <a:schemeClr val="bg1">
                      <a:lumMod val="50000"/>
                    </a:schemeClr>
                  </a:outerShdw>
                </a:effectLst>
                <a:latin typeface="华文行楷" panose="02010800040101010101" pitchFamily="2" charset="-122"/>
                <a:ea typeface="华文行楷" panose="02010800040101010101" pitchFamily="2" charset="-122"/>
              </a:rPr>
              <a:t>王毅副教授</a:t>
            </a:r>
          </a:p>
        </p:txBody>
      </p:sp>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1" name="灯片编号占位符 3">
            <a:extLst>
              <a:ext uri="{FF2B5EF4-FFF2-40B4-BE49-F238E27FC236}">
                <a16:creationId xmlns:a16="http://schemas.microsoft.com/office/drawing/2014/main" id="{FCAA0C61-8ED4-47B2-2D68-3671CFE62ADE}"/>
              </a:ext>
            </a:extLst>
          </p:cNvPr>
          <p:cNvSpPr>
            <a:spLocks noGrp="1"/>
          </p:cNvSpPr>
          <p:nvPr>
            <p:ph type="sldNum" sz="quarter" idx="10"/>
          </p:nvPr>
        </p:nvSpPr>
        <p:spPr/>
        <p:txBody>
          <a:bodyPr/>
          <a:lstStyle>
            <a:lvl1pPr>
              <a:defRPr/>
            </a:lvl1pPr>
          </a:lstStyle>
          <a:p>
            <a:fld id="{32D0A41D-D55F-485A-B634-1566603A3C5B}" type="slidenum">
              <a:rPr lang="en-US" altLang="zh-CN"/>
              <a:pPr/>
              <a:t>‹#›</a:t>
            </a:fld>
            <a:endParaRPr lang="en-US" altLang="zh-CN"/>
          </a:p>
        </p:txBody>
      </p:sp>
    </p:spTree>
    <p:extLst>
      <p:ext uri="{BB962C8B-B14F-4D97-AF65-F5344CB8AC3E}">
        <p14:creationId xmlns:p14="http://schemas.microsoft.com/office/powerpoint/2010/main" val="2856899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12">
            <a:extLst>
              <a:ext uri="{FF2B5EF4-FFF2-40B4-BE49-F238E27FC236}">
                <a16:creationId xmlns:a16="http://schemas.microsoft.com/office/drawing/2014/main" id="{157E09B9-1503-26DB-39A7-639B13634C33}"/>
              </a:ext>
            </a:extLst>
          </p:cNvPr>
          <p:cNvSpPr>
            <a:spLocks noGrp="1" noChangeArrowheads="1"/>
          </p:cNvSpPr>
          <p:nvPr>
            <p:ph type="sldNum" sz="quarter" idx="10"/>
          </p:nvPr>
        </p:nvSpPr>
        <p:spPr>
          <a:ln/>
        </p:spPr>
        <p:txBody>
          <a:bodyPr/>
          <a:lstStyle>
            <a:lvl1pPr>
              <a:defRPr/>
            </a:lvl1pPr>
          </a:lstStyle>
          <a:p>
            <a:fld id="{2082FE61-DD55-4569-AB53-8B9FDDA8111B}" type="slidenum">
              <a:rPr lang="en-US" altLang="zh-CN"/>
              <a:pPr/>
              <a:t>‹#›</a:t>
            </a:fld>
            <a:endParaRPr lang="en-US" altLang="zh-CN"/>
          </a:p>
        </p:txBody>
      </p:sp>
    </p:spTree>
    <p:extLst>
      <p:ext uri="{BB962C8B-B14F-4D97-AF65-F5344CB8AC3E}">
        <p14:creationId xmlns:p14="http://schemas.microsoft.com/office/powerpoint/2010/main" val="893407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066800"/>
            <a:ext cx="38100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066800"/>
            <a:ext cx="38100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2">
            <a:extLst>
              <a:ext uri="{FF2B5EF4-FFF2-40B4-BE49-F238E27FC236}">
                <a16:creationId xmlns:a16="http://schemas.microsoft.com/office/drawing/2014/main" id="{EF89BD4A-091D-8325-C12E-40331488D58C}"/>
              </a:ext>
            </a:extLst>
          </p:cNvPr>
          <p:cNvSpPr>
            <a:spLocks noGrp="1" noChangeArrowheads="1"/>
          </p:cNvSpPr>
          <p:nvPr>
            <p:ph type="sldNum" sz="quarter" idx="10"/>
          </p:nvPr>
        </p:nvSpPr>
        <p:spPr>
          <a:ln/>
        </p:spPr>
        <p:txBody>
          <a:bodyPr/>
          <a:lstStyle>
            <a:lvl1pPr>
              <a:defRPr/>
            </a:lvl1pPr>
          </a:lstStyle>
          <a:p>
            <a:fld id="{66C8646E-AAA8-46AB-9F34-F76A50BDE9F9}" type="slidenum">
              <a:rPr lang="en-US" altLang="zh-CN"/>
              <a:pPr/>
              <a:t>‹#›</a:t>
            </a:fld>
            <a:endParaRPr lang="en-US" altLang="zh-CN"/>
          </a:p>
        </p:txBody>
      </p:sp>
    </p:spTree>
    <p:extLst>
      <p:ext uri="{BB962C8B-B14F-4D97-AF65-F5344CB8AC3E}">
        <p14:creationId xmlns:p14="http://schemas.microsoft.com/office/powerpoint/2010/main" val="2463945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12">
            <a:extLst>
              <a:ext uri="{FF2B5EF4-FFF2-40B4-BE49-F238E27FC236}">
                <a16:creationId xmlns:a16="http://schemas.microsoft.com/office/drawing/2014/main" id="{E5A8B411-92FC-745F-F456-8C622C047CF9}"/>
              </a:ext>
            </a:extLst>
          </p:cNvPr>
          <p:cNvSpPr>
            <a:spLocks noGrp="1" noChangeArrowheads="1"/>
          </p:cNvSpPr>
          <p:nvPr>
            <p:ph type="sldNum" sz="quarter" idx="10"/>
          </p:nvPr>
        </p:nvSpPr>
        <p:spPr>
          <a:ln/>
        </p:spPr>
        <p:txBody>
          <a:bodyPr/>
          <a:lstStyle>
            <a:lvl1pPr>
              <a:defRPr/>
            </a:lvl1pPr>
          </a:lstStyle>
          <a:p>
            <a:fld id="{7803B647-9A01-4AAB-B51D-E2F3DC174A49}" type="slidenum">
              <a:rPr lang="en-US" altLang="zh-CN"/>
              <a:pPr/>
              <a:t>‹#›</a:t>
            </a:fld>
            <a:endParaRPr lang="en-US" altLang="zh-CN"/>
          </a:p>
        </p:txBody>
      </p:sp>
    </p:spTree>
    <p:extLst>
      <p:ext uri="{BB962C8B-B14F-4D97-AF65-F5344CB8AC3E}">
        <p14:creationId xmlns:p14="http://schemas.microsoft.com/office/powerpoint/2010/main" val="182269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12">
            <a:extLst>
              <a:ext uri="{FF2B5EF4-FFF2-40B4-BE49-F238E27FC236}">
                <a16:creationId xmlns:a16="http://schemas.microsoft.com/office/drawing/2014/main" id="{C5908D09-06DD-6C89-7406-AF4D7BD0772B}"/>
              </a:ext>
            </a:extLst>
          </p:cNvPr>
          <p:cNvSpPr>
            <a:spLocks noGrp="1" noChangeArrowheads="1"/>
          </p:cNvSpPr>
          <p:nvPr>
            <p:ph type="sldNum" sz="quarter" idx="10"/>
          </p:nvPr>
        </p:nvSpPr>
        <p:spPr>
          <a:ln/>
        </p:spPr>
        <p:txBody>
          <a:bodyPr/>
          <a:lstStyle>
            <a:lvl1pPr>
              <a:defRPr/>
            </a:lvl1pPr>
          </a:lstStyle>
          <a:p>
            <a:fld id="{EAF9F0E7-BB06-4F8E-ADA8-6F088A7D7DAD}" type="slidenum">
              <a:rPr lang="en-US" altLang="zh-CN"/>
              <a:pPr/>
              <a:t>‹#›</a:t>
            </a:fld>
            <a:endParaRPr lang="en-US" altLang="zh-CN"/>
          </a:p>
        </p:txBody>
      </p:sp>
    </p:spTree>
    <p:extLst>
      <p:ext uri="{BB962C8B-B14F-4D97-AF65-F5344CB8AC3E}">
        <p14:creationId xmlns:p14="http://schemas.microsoft.com/office/powerpoint/2010/main" val="970129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E2A95BDB-B83D-44D4-AB2F-CE2597887BC5}"/>
              </a:ext>
            </a:extLst>
          </p:cNvPr>
          <p:cNvSpPr>
            <a:spLocks noGrp="1" noChangeArrowheads="1"/>
          </p:cNvSpPr>
          <p:nvPr>
            <p:ph type="sldNum" sz="quarter" idx="10"/>
          </p:nvPr>
        </p:nvSpPr>
        <p:spPr>
          <a:ln/>
        </p:spPr>
        <p:txBody>
          <a:bodyPr/>
          <a:lstStyle>
            <a:lvl1pPr>
              <a:defRPr/>
            </a:lvl1pPr>
          </a:lstStyle>
          <a:p>
            <a:fld id="{10F45C89-78E7-46E4-95F2-6859547FCC1A}" type="slidenum">
              <a:rPr lang="en-US" altLang="zh-CN"/>
              <a:pPr/>
              <a:t>‹#›</a:t>
            </a:fld>
            <a:endParaRPr lang="en-US" altLang="zh-CN"/>
          </a:p>
        </p:txBody>
      </p:sp>
    </p:spTree>
    <p:extLst>
      <p:ext uri="{BB962C8B-B14F-4D97-AF65-F5344CB8AC3E}">
        <p14:creationId xmlns:p14="http://schemas.microsoft.com/office/powerpoint/2010/main" val="3907708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2">
            <a:extLst>
              <a:ext uri="{FF2B5EF4-FFF2-40B4-BE49-F238E27FC236}">
                <a16:creationId xmlns:a16="http://schemas.microsoft.com/office/drawing/2014/main" id="{A1E8E069-A3CC-B00C-B25E-FA1AF6CFFC6B}"/>
              </a:ext>
            </a:extLst>
          </p:cNvPr>
          <p:cNvSpPr>
            <a:spLocks noGrp="1" noChangeArrowheads="1"/>
          </p:cNvSpPr>
          <p:nvPr>
            <p:ph type="sldNum" sz="quarter" idx="10"/>
          </p:nvPr>
        </p:nvSpPr>
        <p:spPr>
          <a:ln/>
        </p:spPr>
        <p:txBody>
          <a:bodyPr/>
          <a:lstStyle>
            <a:lvl1pPr>
              <a:defRPr/>
            </a:lvl1pPr>
          </a:lstStyle>
          <a:p>
            <a:fld id="{DCD26141-3557-4739-9496-7A5834ADA3D2}" type="slidenum">
              <a:rPr lang="en-US" altLang="zh-CN"/>
              <a:pPr/>
              <a:t>‹#›</a:t>
            </a:fld>
            <a:endParaRPr lang="en-US" altLang="zh-CN"/>
          </a:p>
        </p:txBody>
      </p:sp>
    </p:spTree>
    <p:extLst>
      <p:ext uri="{BB962C8B-B14F-4D97-AF65-F5344CB8AC3E}">
        <p14:creationId xmlns:p14="http://schemas.microsoft.com/office/powerpoint/2010/main" val="1224235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2">
            <a:extLst>
              <a:ext uri="{FF2B5EF4-FFF2-40B4-BE49-F238E27FC236}">
                <a16:creationId xmlns:a16="http://schemas.microsoft.com/office/drawing/2014/main" id="{B4146E25-7DFD-E982-1B5A-24D8880F5FAB}"/>
              </a:ext>
            </a:extLst>
          </p:cNvPr>
          <p:cNvSpPr>
            <a:spLocks noGrp="1" noChangeArrowheads="1"/>
          </p:cNvSpPr>
          <p:nvPr>
            <p:ph type="sldNum" sz="quarter" idx="10"/>
          </p:nvPr>
        </p:nvSpPr>
        <p:spPr>
          <a:ln/>
        </p:spPr>
        <p:txBody>
          <a:bodyPr/>
          <a:lstStyle>
            <a:lvl1pPr>
              <a:defRPr/>
            </a:lvl1pPr>
          </a:lstStyle>
          <a:p>
            <a:fld id="{549AD974-1C63-4CB3-B478-4587E265C0E9}" type="slidenum">
              <a:rPr lang="en-US" altLang="zh-CN"/>
              <a:pPr/>
              <a:t>‹#›</a:t>
            </a:fld>
            <a:endParaRPr lang="en-US" altLang="zh-CN"/>
          </a:p>
        </p:txBody>
      </p:sp>
    </p:spTree>
    <p:extLst>
      <p:ext uri="{BB962C8B-B14F-4D97-AF65-F5344CB8AC3E}">
        <p14:creationId xmlns:p14="http://schemas.microsoft.com/office/powerpoint/2010/main" val="483737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31694B1C-0A57-6D81-2B07-2BD907B0F9BD}"/>
              </a:ext>
            </a:extLst>
          </p:cNvPr>
          <p:cNvSpPr>
            <a:spLocks noGrp="1" noChangeArrowheads="1"/>
          </p:cNvSpPr>
          <p:nvPr>
            <p:ph type="body" idx="4294967295"/>
          </p:nvPr>
        </p:nvSpPr>
        <p:spPr bwMode="auto">
          <a:xfrm>
            <a:off x="685800" y="1066800"/>
            <a:ext cx="7772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7" name="Rectangle 7">
            <a:extLst>
              <a:ext uri="{FF2B5EF4-FFF2-40B4-BE49-F238E27FC236}">
                <a16:creationId xmlns:a16="http://schemas.microsoft.com/office/drawing/2014/main" id="{B102D8BB-9B0B-08D0-F735-66EAB683CEED}"/>
              </a:ext>
            </a:extLst>
          </p:cNvPr>
          <p:cNvSpPr>
            <a:spLocks noGrp="1" noChangeArrowheads="1"/>
          </p:cNvSpPr>
          <p:nvPr>
            <p:ph type="title" idx="4294967295"/>
          </p:nvPr>
        </p:nvSpPr>
        <p:spPr bwMode="auto">
          <a:xfrm>
            <a:off x="685800" y="533400"/>
            <a:ext cx="777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2" name="Line 8">
            <a:extLst>
              <a:ext uri="{FF2B5EF4-FFF2-40B4-BE49-F238E27FC236}">
                <a16:creationId xmlns:a16="http://schemas.microsoft.com/office/drawing/2014/main" id="{F3CC26C1-5DFA-A4C9-E2B4-A4B1C1031D48}"/>
              </a:ext>
            </a:extLst>
          </p:cNvPr>
          <p:cNvSpPr>
            <a:spLocks noChangeShapeType="1"/>
          </p:cNvSpPr>
          <p:nvPr/>
        </p:nvSpPr>
        <p:spPr bwMode="auto">
          <a:xfrm>
            <a:off x="533400" y="457200"/>
            <a:ext cx="8077200" cy="0"/>
          </a:xfrm>
          <a:prstGeom prst="line">
            <a:avLst/>
          </a:prstGeom>
          <a:noFill/>
          <a:ln w="19050">
            <a:solidFill>
              <a:schemeClr val="accent2"/>
            </a:solidFill>
            <a:round/>
          </a:ln>
          <a:effec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endParaRPr lang="zh-CN" altLang="en-US"/>
          </a:p>
        </p:txBody>
      </p:sp>
      <p:sp>
        <p:nvSpPr>
          <p:cNvPr id="1033" name="Line 9">
            <a:extLst>
              <a:ext uri="{FF2B5EF4-FFF2-40B4-BE49-F238E27FC236}">
                <a16:creationId xmlns:a16="http://schemas.microsoft.com/office/drawing/2014/main" id="{69061096-74BE-FB65-CDF1-AC65929FB602}"/>
              </a:ext>
            </a:extLst>
          </p:cNvPr>
          <p:cNvSpPr>
            <a:spLocks noChangeShapeType="1"/>
          </p:cNvSpPr>
          <p:nvPr/>
        </p:nvSpPr>
        <p:spPr bwMode="auto">
          <a:xfrm>
            <a:off x="3962400" y="5562600"/>
            <a:ext cx="4572000" cy="0"/>
          </a:xfrm>
          <a:prstGeom prst="line">
            <a:avLst/>
          </a:prstGeom>
          <a:noFill/>
          <a:ln w="19050">
            <a:solidFill>
              <a:schemeClr val="accent2"/>
            </a:solidFill>
            <a:round/>
          </a:ln>
          <a:effec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endParaRPr lang="zh-CN" altLang="en-US"/>
          </a:p>
        </p:txBody>
      </p:sp>
      <p:graphicFrame>
        <p:nvGraphicFramePr>
          <p:cNvPr id="1030" name="Object 10">
            <a:extLst>
              <a:ext uri="{FF2B5EF4-FFF2-40B4-BE49-F238E27FC236}">
                <a16:creationId xmlns:a16="http://schemas.microsoft.com/office/drawing/2014/main" id="{DBC50355-ECC3-01FB-0DF8-E45127FE5141}"/>
              </a:ext>
            </a:extLst>
          </p:cNvPr>
          <p:cNvGraphicFramePr>
            <a:graphicFrameLocks/>
          </p:cNvGraphicFramePr>
          <p:nvPr/>
        </p:nvGraphicFramePr>
        <p:xfrm>
          <a:off x="3352800" y="5562600"/>
          <a:ext cx="609600" cy="595313"/>
        </p:xfrm>
        <a:graphic>
          <a:graphicData uri="http://schemas.openxmlformats.org/presentationml/2006/ole">
            <mc:AlternateContent xmlns:mc="http://schemas.openxmlformats.org/markup-compatibility/2006">
              <mc:Choice xmlns:v="urn:schemas-microsoft-com:vml" Requires="v">
                <p:oleObj r:id="rId13" imgW="756920" imgH="734060" progId="Word.Document.8">
                  <p:embed/>
                </p:oleObj>
              </mc:Choice>
              <mc:Fallback>
                <p:oleObj r:id="rId13" imgW="756920" imgH="734060" progId="Word.Document.8">
                  <p:embed/>
                  <p:pic>
                    <p:nvPicPr>
                      <p:cNvPr id="1030" name="Object 10">
                        <a:extLst>
                          <a:ext uri="{FF2B5EF4-FFF2-40B4-BE49-F238E27FC236}">
                            <a16:creationId xmlns:a16="http://schemas.microsoft.com/office/drawing/2014/main" id="{DBC50355-ECC3-01FB-0DF8-E45127FE5141}"/>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52800" y="5562600"/>
                        <a:ext cx="6096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35" name="Text Box 11">
            <a:extLst>
              <a:ext uri="{FF2B5EF4-FFF2-40B4-BE49-F238E27FC236}">
                <a16:creationId xmlns:a16="http://schemas.microsoft.com/office/drawing/2014/main" id="{00C1412E-C931-D02E-477B-E95E699FBEBB}"/>
              </a:ext>
            </a:extLst>
          </p:cNvPr>
          <p:cNvSpPr txBox="1">
            <a:spLocks noChangeArrowheads="1"/>
          </p:cNvSpPr>
          <p:nvPr/>
        </p:nvSpPr>
        <p:spPr bwMode="auto">
          <a:xfrm>
            <a:off x="4343400" y="5715000"/>
            <a:ext cx="3352800" cy="396875"/>
          </a:xfrm>
          <a:prstGeom prst="rect">
            <a:avLst/>
          </a:prstGeom>
          <a:noFill/>
          <a:ln w="9525">
            <a:noFill/>
            <a:miter lim="800000"/>
          </a:ln>
          <a:effectLst/>
        </p:spPr>
        <p:txBody>
          <a:bodyPr>
            <a:spAutoFit/>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r>
              <a:rPr lang="zh-CN" altLang="en-US" sz="2000" b="0">
                <a:ea typeface="楷体_GB2312" pitchFamily="49" charset="-122"/>
              </a:rPr>
              <a:t>华庆一教授</a:t>
            </a:r>
          </a:p>
        </p:txBody>
      </p:sp>
      <p:sp>
        <p:nvSpPr>
          <p:cNvPr id="1036" name="Rectangle 12">
            <a:extLst>
              <a:ext uri="{FF2B5EF4-FFF2-40B4-BE49-F238E27FC236}">
                <a16:creationId xmlns:a16="http://schemas.microsoft.com/office/drawing/2014/main" id="{EECB7141-9EAA-C011-D4D1-F469218EC665}"/>
              </a:ext>
            </a:extLst>
          </p:cNvPr>
          <p:cNvSpPr>
            <a:spLocks noGrp="1" noChangeArrowheads="1"/>
          </p:cNvSpPr>
          <p:nvPr>
            <p:ph type="sldNum" sz="quarter" idx="4"/>
          </p:nvPr>
        </p:nvSpPr>
        <p:spPr bwMode="auto">
          <a:xfrm>
            <a:off x="6629400" y="6172200"/>
            <a:ext cx="1905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800" b="0"/>
            </a:lvl1pPr>
          </a:lstStyle>
          <a:p>
            <a:fld id="{A662EEB8-C906-413F-A632-D6A11C7E6B0C}" type="slidenum">
              <a:rPr lang="en-US" altLang="zh-CN"/>
              <a:pPr/>
              <a:t>‹#›</a:t>
            </a:fld>
            <a:endParaRPr lang="en-US" altLang="zh-CN"/>
          </a:p>
        </p:txBody>
      </p:sp>
      <p:sp>
        <p:nvSpPr>
          <p:cNvPr id="1037" name="Text Box 13">
            <a:extLst>
              <a:ext uri="{FF2B5EF4-FFF2-40B4-BE49-F238E27FC236}">
                <a16:creationId xmlns:a16="http://schemas.microsoft.com/office/drawing/2014/main" id="{9B566AFB-C3F5-EE5C-6597-C912F8C91B2F}"/>
              </a:ext>
            </a:extLst>
          </p:cNvPr>
          <p:cNvSpPr txBox="1">
            <a:spLocks noChangeArrowheads="1"/>
          </p:cNvSpPr>
          <p:nvPr/>
        </p:nvSpPr>
        <p:spPr bwMode="auto">
          <a:xfrm>
            <a:off x="2286000" y="6019800"/>
            <a:ext cx="1098550" cy="366713"/>
          </a:xfrm>
          <a:prstGeom prst="rect">
            <a:avLst/>
          </a:prstGeom>
          <a:noFill/>
          <a:ln w="9525">
            <a:noFill/>
            <a:miter lim="800000"/>
          </a:ln>
          <a:effectLst/>
        </p:spPr>
        <p:txBody>
          <a:bodyPr wrap="none">
            <a:spAutoFit/>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r>
              <a:rPr lang="zh-CN" altLang="en-US" sz="1800">
                <a:ea typeface="STXingkai" panose="02010800040101010101" pitchFamily="2" charset="-122"/>
              </a:rPr>
              <a:t>西北大学</a:t>
            </a:r>
          </a:p>
        </p:txBody>
      </p:sp>
      <p:sp>
        <p:nvSpPr>
          <p:cNvPr id="1038" name="Text Box 14">
            <a:extLst>
              <a:ext uri="{FF2B5EF4-FFF2-40B4-BE49-F238E27FC236}">
                <a16:creationId xmlns:a16="http://schemas.microsoft.com/office/drawing/2014/main" id="{FCDB392D-BF0E-338D-A4F0-D27D629E8F64}"/>
              </a:ext>
            </a:extLst>
          </p:cNvPr>
          <p:cNvSpPr txBox="1">
            <a:spLocks noChangeArrowheads="1"/>
          </p:cNvSpPr>
          <p:nvPr/>
        </p:nvSpPr>
        <p:spPr bwMode="auto">
          <a:xfrm>
            <a:off x="3352800" y="6243638"/>
            <a:ext cx="2216150" cy="336550"/>
          </a:xfrm>
          <a:prstGeom prst="rect">
            <a:avLst/>
          </a:prstGeom>
          <a:noFill/>
          <a:ln w="9525">
            <a:noFill/>
            <a:miter lim="800000"/>
          </a:ln>
          <a:effectLst/>
        </p:spPr>
        <p:txBody>
          <a:bodyPr wrap="none">
            <a:spAutoFit/>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r>
              <a:rPr lang="zh-CN" altLang="en-US" sz="1600" b="0">
                <a:ea typeface="STXingkai" panose="02010800040101010101" pitchFamily="2" charset="-122"/>
              </a:rPr>
              <a:t>信息学院计算机科学系</a:t>
            </a: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Lst>
  <p:txStyles>
    <p:titleStyle>
      <a:lvl1pPr algn="l" rtl="0" eaLnBrk="0" fontAlgn="base" hangingPunct="0">
        <a:spcBef>
          <a:spcPct val="0"/>
        </a:spcBef>
        <a:spcAft>
          <a:spcPct val="0"/>
        </a:spcAft>
        <a:defRPr sz="2400">
          <a:solidFill>
            <a:schemeClr val="tx2"/>
          </a:solidFill>
          <a:latin typeface="+mj-lt"/>
          <a:ea typeface="SimHei" panose="02010609060101010101" pitchFamily="49" charset="-122"/>
          <a:cs typeface="+mj-cs"/>
        </a:defRPr>
      </a:lvl1pPr>
      <a:lvl2pPr algn="l" rtl="0" eaLnBrk="0" fontAlgn="base" hangingPunct="0">
        <a:spcBef>
          <a:spcPct val="0"/>
        </a:spcBef>
        <a:spcAft>
          <a:spcPct val="0"/>
        </a:spcAft>
        <a:defRPr sz="2400">
          <a:solidFill>
            <a:schemeClr val="tx2"/>
          </a:solidFill>
          <a:latin typeface="Times New Roman" panose="02020603050405020304" pitchFamily="18" charset="0"/>
          <a:ea typeface="SimHei" panose="02010609060101010101" pitchFamily="49" charset="-122"/>
        </a:defRPr>
      </a:lvl2pPr>
      <a:lvl3pPr algn="l" rtl="0" eaLnBrk="0" fontAlgn="base" hangingPunct="0">
        <a:spcBef>
          <a:spcPct val="0"/>
        </a:spcBef>
        <a:spcAft>
          <a:spcPct val="0"/>
        </a:spcAft>
        <a:defRPr sz="2400">
          <a:solidFill>
            <a:schemeClr val="tx2"/>
          </a:solidFill>
          <a:latin typeface="Times New Roman" panose="02020603050405020304" pitchFamily="18" charset="0"/>
          <a:ea typeface="SimHei" panose="02010609060101010101" pitchFamily="49" charset="-122"/>
        </a:defRPr>
      </a:lvl3pPr>
      <a:lvl4pPr algn="l" rtl="0" eaLnBrk="0" fontAlgn="base" hangingPunct="0">
        <a:spcBef>
          <a:spcPct val="0"/>
        </a:spcBef>
        <a:spcAft>
          <a:spcPct val="0"/>
        </a:spcAft>
        <a:defRPr sz="2400">
          <a:solidFill>
            <a:schemeClr val="tx2"/>
          </a:solidFill>
          <a:latin typeface="Times New Roman" panose="02020603050405020304" pitchFamily="18" charset="0"/>
          <a:ea typeface="SimHei" panose="02010609060101010101" pitchFamily="49" charset="-122"/>
        </a:defRPr>
      </a:lvl4pPr>
      <a:lvl5pPr algn="l" rtl="0" eaLnBrk="0" fontAlgn="base" hangingPunct="0">
        <a:spcBef>
          <a:spcPct val="0"/>
        </a:spcBef>
        <a:spcAft>
          <a:spcPct val="0"/>
        </a:spcAft>
        <a:defRPr sz="2400">
          <a:solidFill>
            <a:schemeClr val="tx2"/>
          </a:solidFill>
          <a:latin typeface="Times New Roman" panose="02020603050405020304" pitchFamily="18" charset="0"/>
          <a:ea typeface="SimHei" panose="02010609060101010101" pitchFamily="49" charset="-122"/>
        </a:defRPr>
      </a:lvl5pPr>
      <a:lvl6pPr marL="4572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2" charset="-122"/>
        </a:defRPr>
      </a:lvl6pPr>
      <a:lvl7pPr marL="9144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2" charset="-122"/>
        </a:defRPr>
      </a:lvl7pPr>
      <a:lvl8pPr marL="13716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2" charset="-122"/>
        </a:defRPr>
      </a:lvl8pPr>
      <a:lvl9pPr marL="1828800" algn="l" rtl="0" fontAlgn="base">
        <a:spcBef>
          <a:spcPct val="0"/>
        </a:spcBef>
        <a:spcAft>
          <a:spcPct val="0"/>
        </a:spcAft>
        <a:defRPr kumimoji="1" sz="2400">
          <a:solidFill>
            <a:schemeClr val="tx2"/>
          </a:solidFill>
          <a:latin typeface="Times New Roman" panose="02020603050405020304" pitchFamily="18" charset="0"/>
          <a:ea typeface="黑体" panose="02010609060101010101" pitchFamily="2" charset="-122"/>
        </a:defRPr>
      </a:lvl9pPr>
    </p:titleStyle>
    <p:bodyStyle>
      <a:lvl1pPr marL="342900" indent="-342900" algn="l" rtl="0" eaLnBrk="0" fontAlgn="base" hangingPunct="0">
        <a:spcBef>
          <a:spcPct val="20000"/>
        </a:spcBef>
        <a:spcAft>
          <a:spcPct val="0"/>
        </a:spcAft>
        <a:buChar char="•"/>
        <a:defRPr sz="2300">
          <a:solidFill>
            <a:schemeClr val="tx1"/>
          </a:solidFill>
          <a:latin typeface="+mn-lt"/>
          <a:ea typeface="SimSun" panose="02010600030101010101" pitchFamily="2" charset="-122"/>
          <a:cs typeface="+mn-cs"/>
        </a:defRPr>
      </a:lvl1pPr>
      <a:lvl2pPr marL="742950" indent="-285750" algn="l" rtl="0" eaLnBrk="0" fontAlgn="base" hangingPunct="0">
        <a:spcBef>
          <a:spcPct val="20000"/>
        </a:spcBef>
        <a:spcAft>
          <a:spcPct val="0"/>
        </a:spcAft>
        <a:buChar char="–"/>
        <a:defRPr sz="21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19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1900">
          <a:solidFill>
            <a:schemeClr val="tx1"/>
          </a:solidFill>
          <a:latin typeface="+mn-lt"/>
          <a:ea typeface="SimSun" panose="02010600030101010101" pitchFamily="2" charset="-122"/>
        </a:defRPr>
      </a:lvl5pPr>
      <a:lvl6pPr marL="2514600" indent="-228600" algn="l" rtl="0" fontAlgn="base">
        <a:spcBef>
          <a:spcPct val="20000"/>
        </a:spcBef>
        <a:spcAft>
          <a:spcPct val="0"/>
        </a:spcAft>
        <a:buChar char="»"/>
        <a:defRPr kumimoji="1" sz="1900">
          <a:solidFill>
            <a:schemeClr val="tx1"/>
          </a:solidFill>
          <a:latin typeface="+mn-lt"/>
          <a:ea typeface="+mn-ea"/>
        </a:defRPr>
      </a:lvl6pPr>
      <a:lvl7pPr marL="2971800" indent="-228600" algn="l" rtl="0" fontAlgn="base">
        <a:spcBef>
          <a:spcPct val="20000"/>
        </a:spcBef>
        <a:spcAft>
          <a:spcPct val="0"/>
        </a:spcAft>
        <a:buChar char="»"/>
        <a:defRPr kumimoji="1" sz="1900">
          <a:solidFill>
            <a:schemeClr val="tx1"/>
          </a:solidFill>
          <a:latin typeface="+mn-lt"/>
          <a:ea typeface="+mn-ea"/>
        </a:defRPr>
      </a:lvl7pPr>
      <a:lvl8pPr marL="3429000" indent="-228600" algn="l" rtl="0" fontAlgn="base">
        <a:spcBef>
          <a:spcPct val="20000"/>
        </a:spcBef>
        <a:spcAft>
          <a:spcPct val="0"/>
        </a:spcAft>
        <a:buChar char="»"/>
        <a:defRPr kumimoji="1" sz="1900">
          <a:solidFill>
            <a:schemeClr val="tx1"/>
          </a:solidFill>
          <a:latin typeface="+mn-lt"/>
          <a:ea typeface="+mn-ea"/>
        </a:defRPr>
      </a:lvl8pPr>
      <a:lvl9pPr marL="3886200" indent="-228600" algn="l" rtl="0" fontAlgn="base">
        <a:spcBef>
          <a:spcPct val="20000"/>
        </a:spcBef>
        <a:spcAft>
          <a:spcPct val="0"/>
        </a:spcAft>
        <a:buChar char="»"/>
        <a:defRPr kumimoji="1" sz="19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6.png"/><Relationship Id="rId4" Type="http://schemas.openxmlformats.org/officeDocument/2006/relationships/customXml" Target="../ink/ink4.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customXml" Target="../ink/ink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12.png"/><Relationship Id="rId4" Type="http://schemas.openxmlformats.org/officeDocument/2006/relationships/customXml" Target="../ink/ink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customXml" Target="../ink/ink12.xml"/><Relationship Id="rId1" Type="http://schemas.openxmlformats.org/officeDocument/2006/relationships/slideLayout" Target="../slideLayouts/slideLayout2.xml"/><Relationship Id="rId6" Type="http://schemas.openxmlformats.org/officeDocument/2006/relationships/customXml" Target="../ink/ink14.xml"/><Relationship Id="rId5" Type="http://schemas.openxmlformats.org/officeDocument/2006/relationships/image" Target="../media/image15.png"/><Relationship Id="rId4" Type="http://schemas.openxmlformats.org/officeDocument/2006/relationships/customXml" Target="../ink/ink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customXml" Target="../ink/ink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customXml" Target="../ink/ink17.xml"/><Relationship Id="rId1" Type="http://schemas.openxmlformats.org/officeDocument/2006/relationships/slideLayout" Target="../slideLayouts/slideLayout2.xml"/><Relationship Id="rId6" Type="http://schemas.openxmlformats.org/officeDocument/2006/relationships/customXml" Target="../ink/ink19.xml"/><Relationship Id="rId5" Type="http://schemas.openxmlformats.org/officeDocument/2006/relationships/image" Target="../media/image21.png"/><Relationship Id="rId4" Type="http://schemas.openxmlformats.org/officeDocument/2006/relationships/customXml" Target="../ink/ink18.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customXml" Target="../ink/ink20.xml"/><Relationship Id="rId7" Type="http://schemas.openxmlformats.org/officeDocument/2006/relationships/customXml" Target="../ink/ink22.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21.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6" Type="http://schemas.openxmlformats.org/officeDocument/2006/relationships/customXml" Target="../ink/ink35.xml"/><Relationship Id="rId21" Type="http://schemas.openxmlformats.org/officeDocument/2006/relationships/image" Target="../media/image43.png"/><Relationship Id="rId42" Type="http://schemas.openxmlformats.org/officeDocument/2006/relationships/customXml" Target="../ink/ink43.xml"/><Relationship Id="rId47" Type="http://schemas.openxmlformats.org/officeDocument/2006/relationships/image" Target="../media/image56.png"/><Relationship Id="rId63" Type="http://schemas.openxmlformats.org/officeDocument/2006/relationships/image" Target="../media/image64.png"/><Relationship Id="rId68" Type="http://schemas.openxmlformats.org/officeDocument/2006/relationships/customXml" Target="../ink/ink56.xml"/><Relationship Id="rId16" Type="http://schemas.openxmlformats.org/officeDocument/2006/relationships/customXml" Target="../ink/ink30.xml"/><Relationship Id="rId11" Type="http://schemas.openxmlformats.org/officeDocument/2006/relationships/image" Target="../media/image38.png"/><Relationship Id="rId24" Type="http://schemas.openxmlformats.org/officeDocument/2006/relationships/customXml" Target="../ink/ink34.xml"/><Relationship Id="rId32" Type="http://schemas.openxmlformats.org/officeDocument/2006/relationships/customXml" Target="../ink/ink38.xml"/><Relationship Id="rId37" Type="http://schemas.openxmlformats.org/officeDocument/2006/relationships/image" Target="../media/image51.png"/><Relationship Id="rId40" Type="http://schemas.openxmlformats.org/officeDocument/2006/relationships/customXml" Target="../ink/ink42.xml"/><Relationship Id="rId45" Type="http://schemas.openxmlformats.org/officeDocument/2006/relationships/image" Target="../media/image55.png"/><Relationship Id="rId53" Type="http://schemas.openxmlformats.org/officeDocument/2006/relationships/image" Target="../media/image59.png"/><Relationship Id="rId58" Type="http://schemas.openxmlformats.org/officeDocument/2006/relationships/customXml" Target="../ink/ink51.xml"/><Relationship Id="rId66" Type="http://schemas.openxmlformats.org/officeDocument/2006/relationships/customXml" Target="../ink/ink55.xml"/><Relationship Id="rId74" Type="http://schemas.openxmlformats.org/officeDocument/2006/relationships/customXml" Target="../ink/ink59.xml"/><Relationship Id="rId5" Type="http://schemas.openxmlformats.org/officeDocument/2006/relationships/image" Target="../media/image35.png"/><Relationship Id="rId61" Type="http://schemas.openxmlformats.org/officeDocument/2006/relationships/image" Target="../media/image63.png"/><Relationship Id="rId19" Type="http://schemas.openxmlformats.org/officeDocument/2006/relationships/image" Target="../media/image42.png"/><Relationship Id="rId14" Type="http://schemas.openxmlformats.org/officeDocument/2006/relationships/customXml" Target="../ink/ink29.xml"/><Relationship Id="rId22" Type="http://schemas.openxmlformats.org/officeDocument/2006/relationships/customXml" Target="../ink/ink33.xml"/><Relationship Id="rId27" Type="http://schemas.openxmlformats.org/officeDocument/2006/relationships/image" Target="../media/image46.png"/><Relationship Id="rId30" Type="http://schemas.openxmlformats.org/officeDocument/2006/relationships/customXml" Target="../ink/ink37.xml"/><Relationship Id="rId35" Type="http://schemas.openxmlformats.org/officeDocument/2006/relationships/image" Target="../media/image50.png"/><Relationship Id="rId43" Type="http://schemas.openxmlformats.org/officeDocument/2006/relationships/image" Target="../media/image54.png"/><Relationship Id="rId48" Type="http://schemas.openxmlformats.org/officeDocument/2006/relationships/customXml" Target="../ink/ink46.xml"/><Relationship Id="rId56" Type="http://schemas.openxmlformats.org/officeDocument/2006/relationships/customXml" Target="../ink/ink50.xml"/><Relationship Id="rId64" Type="http://schemas.openxmlformats.org/officeDocument/2006/relationships/customXml" Target="../ink/ink54.xml"/><Relationship Id="rId69" Type="http://schemas.openxmlformats.org/officeDocument/2006/relationships/image" Target="../media/image67.png"/><Relationship Id="rId77" Type="http://schemas.openxmlformats.org/officeDocument/2006/relationships/image" Target="../media/image71.png"/><Relationship Id="rId8" Type="http://schemas.openxmlformats.org/officeDocument/2006/relationships/customXml" Target="../ink/ink26.xml"/><Relationship Id="rId51" Type="http://schemas.openxmlformats.org/officeDocument/2006/relationships/image" Target="../media/image58.png"/><Relationship Id="rId72" Type="http://schemas.openxmlformats.org/officeDocument/2006/relationships/customXml" Target="../ink/ink58.xml"/><Relationship Id="rId3" Type="http://schemas.openxmlformats.org/officeDocument/2006/relationships/image" Target="../media/image34.png"/><Relationship Id="rId12" Type="http://schemas.openxmlformats.org/officeDocument/2006/relationships/customXml" Target="../ink/ink28.xml"/><Relationship Id="rId17" Type="http://schemas.openxmlformats.org/officeDocument/2006/relationships/image" Target="../media/image41.png"/><Relationship Id="rId25" Type="http://schemas.openxmlformats.org/officeDocument/2006/relationships/image" Target="../media/image45.png"/><Relationship Id="rId33" Type="http://schemas.openxmlformats.org/officeDocument/2006/relationships/image" Target="../media/image49.png"/><Relationship Id="rId38" Type="http://schemas.openxmlformats.org/officeDocument/2006/relationships/customXml" Target="../ink/ink41.xml"/><Relationship Id="rId46" Type="http://schemas.openxmlformats.org/officeDocument/2006/relationships/customXml" Target="../ink/ink45.xml"/><Relationship Id="rId59" Type="http://schemas.openxmlformats.org/officeDocument/2006/relationships/image" Target="../media/image62.png"/><Relationship Id="rId67" Type="http://schemas.openxmlformats.org/officeDocument/2006/relationships/image" Target="../media/image66.png"/><Relationship Id="rId20" Type="http://schemas.openxmlformats.org/officeDocument/2006/relationships/customXml" Target="../ink/ink32.xml"/><Relationship Id="rId41" Type="http://schemas.openxmlformats.org/officeDocument/2006/relationships/image" Target="../media/image53.png"/><Relationship Id="rId54" Type="http://schemas.openxmlformats.org/officeDocument/2006/relationships/customXml" Target="../ink/ink49.xml"/><Relationship Id="rId62" Type="http://schemas.openxmlformats.org/officeDocument/2006/relationships/customXml" Target="../ink/ink53.xml"/><Relationship Id="rId70" Type="http://schemas.openxmlformats.org/officeDocument/2006/relationships/customXml" Target="../ink/ink57.xml"/><Relationship Id="rId75"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customXml" Target="../ink/ink25.xml"/><Relationship Id="rId15" Type="http://schemas.openxmlformats.org/officeDocument/2006/relationships/image" Target="../media/image40.png"/><Relationship Id="rId23" Type="http://schemas.openxmlformats.org/officeDocument/2006/relationships/image" Target="../media/image44.png"/><Relationship Id="rId28" Type="http://schemas.openxmlformats.org/officeDocument/2006/relationships/customXml" Target="../ink/ink36.xml"/><Relationship Id="rId36" Type="http://schemas.openxmlformats.org/officeDocument/2006/relationships/customXml" Target="../ink/ink40.xml"/><Relationship Id="rId49" Type="http://schemas.openxmlformats.org/officeDocument/2006/relationships/image" Target="../media/image57.png"/><Relationship Id="rId57" Type="http://schemas.openxmlformats.org/officeDocument/2006/relationships/image" Target="../media/image61.png"/><Relationship Id="rId10" Type="http://schemas.openxmlformats.org/officeDocument/2006/relationships/customXml" Target="../ink/ink27.xml"/><Relationship Id="rId31" Type="http://schemas.openxmlformats.org/officeDocument/2006/relationships/image" Target="../media/image48.png"/><Relationship Id="rId44" Type="http://schemas.openxmlformats.org/officeDocument/2006/relationships/customXml" Target="../ink/ink44.xml"/><Relationship Id="rId52" Type="http://schemas.openxmlformats.org/officeDocument/2006/relationships/customXml" Target="../ink/ink48.xml"/><Relationship Id="rId60" Type="http://schemas.openxmlformats.org/officeDocument/2006/relationships/customXml" Target="../ink/ink52.xml"/><Relationship Id="rId65" Type="http://schemas.openxmlformats.org/officeDocument/2006/relationships/image" Target="../media/image65.png"/><Relationship Id="rId73" Type="http://schemas.openxmlformats.org/officeDocument/2006/relationships/image" Target="../media/image69.png"/><Relationship Id="rId4" Type="http://schemas.openxmlformats.org/officeDocument/2006/relationships/customXml" Target="../ink/ink24.xml"/><Relationship Id="rId9" Type="http://schemas.openxmlformats.org/officeDocument/2006/relationships/image" Target="../media/image37.png"/><Relationship Id="rId13" Type="http://schemas.openxmlformats.org/officeDocument/2006/relationships/image" Target="../media/image39.png"/><Relationship Id="rId18" Type="http://schemas.openxmlformats.org/officeDocument/2006/relationships/customXml" Target="../ink/ink31.xml"/><Relationship Id="rId39" Type="http://schemas.openxmlformats.org/officeDocument/2006/relationships/image" Target="../media/image52.png"/><Relationship Id="rId34" Type="http://schemas.openxmlformats.org/officeDocument/2006/relationships/customXml" Target="../ink/ink39.xml"/><Relationship Id="rId50" Type="http://schemas.openxmlformats.org/officeDocument/2006/relationships/customXml" Target="../ink/ink47.xml"/><Relationship Id="rId55" Type="http://schemas.openxmlformats.org/officeDocument/2006/relationships/image" Target="../media/image60.png"/><Relationship Id="rId76" Type="http://schemas.openxmlformats.org/officeDocument/2006/relationships/customXml" Target="../ink/ink60.xml"/><Relationship Id="rId7" Type="http://schemas.openxmlformats.org/officeDocument/2006/relationships/image" Target="../media/image36.png"/><Relationship Id="rId71" Type="http://schemas.openxmlformats.org/officeDocument/2006/relationships/image" Target="../media/image68.png"/><Relationship Id="rId2" Type="http://schemas.openxmlformats.org/officeDocument/2006/relationships/customXml" Target="../ink/ink23.xml"/><Relationship Id="rId29"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ustomXml" Target="../ink/ink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customXml" Target="../ink/ink61.xml"/><Relationship Id="rId1" Type="http://schemas.openxmlformats.org/officeDocument/2006/relationships/slideLayout" Target="../slideLayouts/slideLayout2.xml"/><Relationship Id="rId6" Type="http://schemas.openxmlformats.org/officeDocument/2006/relationships/customXml" Target="../ink/ink63.xml"/><Relationship Id="rId5" Type="http://schemas.openxmlformats.org/officeDocument/2006/relationships/image" Target="../media/image73.png"/><Relationship Id="rId4" Type="http://schemas.openxmlformats.org/officeDocument/2006/relationships/customXml" Target="../ink/ink6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ustomXml" Target="../ink/ink6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customXml" Target="../ink/ink65.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customXml" Target="../ink/ink66.xml"/></Relationships>
</file>

<file path=ppt/slides/_rels/slide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8.wmf"/><Relationship Id="rId1" Type="http://schemas.openxmlformats.org/officeDocument/2006/relationships/slideLayout" Target="../slideLayouts/slideLayout2.xml"/><Relationship Id="rId4" Type="http://schemas.openxmlformats.org/officeDocument/2006/relationships/image" Target="../media/image79.wmf"/></Relationships>
</file>

<file path=ppt/slides/_rels/slide63.x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wmf"/></Relationships>
</file>

<file path=ppt/slides/_rels/slide6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w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customXml" Target="../ink/ink69.xml"/><Relationship Id="rId13" Type="http://schemas.openxmlformats.org/officeDocument/2006/relationships/image" Target="../media/image94.png"/><Relationship Id="rId3" Type="http://schemas.openxmlformats.org/officeDocument/2006/relationships/image" Target="../media/image90.emf"/><Relationship Id="rId7" Type="http://schemas.openxmlformats.org/officeDocument/2006/relationships/image" Target="../media/image91.png"/><Relationship Id="rId12" Type="http://schemas.openxmlformats.org/officeDocument/2006/relationships/customXml" Target="../ink/ink71.xml"/><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customXml" Target="../ink/ink68.xml"/><Relationship Id="rId11" Type="http://schemas.openxmlformats.org/officeDocument/2006/relationships/image" Target="../media/image93.png"/><Relationship Id="rId5" Type="http://schemas.openxmlformats.org/officeDocument/2006/relationships/image" Target="../media/image360.png"/><Relationship Id="rId10" Type="http://schemas.openxmlformats.org/officeDocument/2006/relationships/customXml" Target="../ink/ink70.xml"/><Relationship Id="rId4" Type="http://schemas.openxmlformats.org/officeDocument/2006/relationships/customXml" Target="../ink/ink67.xml"/><Relationship Id="rId9" Type="http://schemas.openxmlformats.org/officeDocument/2006/relationships/image" Target="../media/image9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7.png"/><Relationship Id="rId2"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customXml" Target="../ink/ink74.xml"/><Relationship Id="rId5" Type="http://schemas.openxmlformats.org/officeDocument/2006/relationships/image" Target="../media/image96.png"/><Relationship Id="rId4" Type="http://schemas.openxmlformats.org/officeDocument/2006/relationships/customXml" Target="../ink/ink7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a:extLst>
              <a:ext uri="{FF2B5EF4-FFF2-40B4-BE49-F238E27FC236}">
                <a16:creationId xmlns:a16="http://schemas.microsoft.com/office/drawing/2014/main" id="{4138BD5C-A44D-3423-BDAA-426A2FAAC3FE}"/>
              </a:ext>
            </a:extLst>
          </p:cNvPr>
          <p:cNvSpPr>
            <a:spLocks noGrp="1" noChangeArrowheads="1"/>
          </p:cNvSpPr>
          <p:nvPr>
            <p:ph type="ctrTitle"/>
          </p:nvPr>
        </p:nvSpPr>
        <p:spPr/>
        <p:txBody>
          <a:bodyPr/>
          <a:lstStyle/>
          <a:p>
            <a:pPr eaLnBrk="1" hangingPunct="1"/>
            <a:r>
              <a:rPr lang="zh-CN" altLang="en-US" sz="3600"/>
              <a:t>交互设计</a:t>
            </a:r>
            <a:r>
              <a:rPr lang="en-US" altLang="zh-CN" sz="3600"/>
              <a:t>—</a:t>
            </a:r>
            <a:r>
              <a:rPr lang="zh-CN" altLang="en-US" sz="3600"/>
              <a:t>超越人机交互</a:t>
            </a:r>
            <a:br>
              <a:rPr lang="zh-CN" altLang="en-US" sz="3600"/>
            </a:br>
            <a:r>
              <a:rPr lang="zh-CN" altLang="en-US" sz="3600"/>
              <a:t>			       </a:t>
            </a:r>
            <a:r>
              <a:rPr lang="zh-CN" altLang="en-US" sz="2800"/>
              <a:t>第 </a:t>
            </a:r>
            <a:r>
              <a:rPr lang="en-US" altLang="zh-CN" sz="2800"/>
              <a:t>2 </a:t>
            </a:r>
            <a:r>
              <a:rPr lang="zh-CN" altLang="en-US" sz="2800"/>
              <a:t>章 理解与概念化交互</a:t>
            </a:r>
          </a:p>
        </p:txBody>
      </p:sp>
      <p:sp>
        <p:nvSpPr>
          <p:cNvPr id="6146" name="矩形 1">
            <a:extLst>
              <a:ext uri="{FF2B5EF4-FFF2-40B4-BE49-F238E27FC236}">
                <a16:creationId xmlns:a16="http://schemas.microsoft.com/office/drawing/2014/main" id="{7FCF9505-C689-1C0A-C30E-DF155C46F408}"/>
              </a:ext>
            </a:extLst>
          </p:cNvPr>
          <p:cNvSpPr>
            <a:spLocks noChangeArrowheads="1"/>
          </p:cNvSpPr>
          <p:nvPr/>
        </p:nvSpPr>
        <p:spPr bwMode="auto">
          <a:xfrm>
            <a:off x="5554663" y="2682875"/>
            <a:ext cx="2087562" cy="504825"/>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r>
              <a:rPr lang="zh-CN" altLang="en-US" b="0">
                <a:latin typeface="STXingkai" panose="02010800040101010101" pitchFamily="2" charset="-122"/>
                <a:ea typeface="STXingkai" panose="02010800040101010101" pitchFamily="2" charset="-122"/>
              </a:rPr>
              <a:t>王毅 副教授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3">
            <a:extLst>
              <a:ext uri="{FF2B5EF4-FFF2-40B4-BE49-F238E27FC236}">
                <a16:creationId xmlns:a16="http://schemas.microsoft.com/office/drawing/2014/main" id="{BCB882BB-D0DF-4FB9-0F0D-559C23675CA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4AFCEF62-1CC6-4DC3-9B34-8FC84511204D}" type="slidenum">
              <a:rPr lang="en-US" altLang="zh-CN" sz="1800" b="0"/>
              <a:pPr/>
              <a:t>10</a:t>
            </a:fld>
            <a:endParaRPr lang="en-US" altLang="zh-CN" sz="1800" b="0"/>
          </a:p>
        </p:txBody>
      </p:sp>
      <p:sp>
        <p:nvSpPr>
          <p:cNvPr id="18434" name="Rectangle 2">
            <a:extLst>
              <a:ext uri="{FF2B5EF4-FFF2-40B4-BE49-F238E27FC236}">
                <a16:creationId xmlns:a16="http://schemas.microsoft.com/office/drawing/2014/main" id="{56681F8E-C096-83A5-C8CC-FDDC6DCEB4D0}"/>
              </a:ext>
            </a:extLst>
          </p:cNvPr>
          <p:cNvSpPr>
            <a:spLocks noGrp="1" noChangeArrowheads="1"/>
          </p:cNvSpPr>
          <p:nvPr>
            <p:ph type="title"/>
          </p:nvPr>
        </p:nvSpPr>
        <p:spPr/>
        <p:txBody>
          <a:bodyPr/>
          <a:lstStyle/>
          <a:p>
            <a:pPr eaLnBrk="1" hangingPunct="1"/>
            <a:r>
              <a:rPr lang="en-US" altLang="zh-CN"/>
              <a:t>2.2 </a:t>
            </a:r>
            <a:r>
              <a:rPr lang="zh-CN" altLang="en-US"/>
              <a:t>理解问题空间</a:t>
            </a:r>
          </a:p>
        </p:txBody>
      </p:sp>
      <p:sp>
        <p:nvSpPr>
          <p:cNvPr id="18435" name="Rectangle 3">
            <a:extLst>
              <a:ext uri="{FF2B5EF4-FFF2-40B4-BE49-F238E27FC236}">
                <a16:creationId xmlns:a16="http://schemas.microsoft.com/office/drawing/2014/main" id="{3342FAEF-F14C-75F2-2B81-01842A2E994C}"/>
              </a:ext>
            </a:extLst>
          </p:cNvPr>
          <p:cNvSpPr>
            <a:spLocks noGrp="1" noChangeArrowheads="1"/>
          </p:cNvSpPr>
          <p:nvPr>
            <p:ph idx="1"/>
          </p:nvPr>
        </p:nvSpPr>
        <p:spPr>
          <a:xfrm>
            <a:off x="685800" y="1066800"/>
            <a:ext cx="7772400" cy="4594225"/>
          </a:xfrm>
        </p:spPr>
        <p:txBody>
          <a:bodyPr/>
          <a:lstStyle/>
          <a:p>
            <a:pPr lvl="2" eaLnBrk="1" hangingPunct="1"/>
            <a:r>
              <a:rPr lang="zh-CN" altLang="en-US" dirty="0"/>
              <a:t>概念化设计意图，并说明为什么这样设计</a:t>
            </a:r>
          </a:p>
          <a:p>
            <a:pPr lvl="3" eaLnBrk="1" hangingPunct="1"/>
            <a:r>
              <a:rPr lang="zh-CN" altLang="en-US" dirty="0"/>
              <a:t>迫使设计者考虑设计如何支持了用户的任务</a:t>
            </a:r>
          </a:p>
          <a:p>
            <a:pPr lvl="3" eaLnBrk="1" hangingPunct="1"/>
            <a:r>
              <a:rPr lang="zh-CN" altLang="en-US" dirty="0"/>
              <a:t>该过程也帮助进一步发现问题的某些隐含或未知的特征</a:t>
            </a:r>
          </a:p>
          <a:p>
            <a:pPr lvl="2" eaLnBrk="1" hangingPunct="1"/>
            <a:r>
              <a:rPr lang="zh-CN" altLang="en-US" dirty="0"/>
              <a:t>考虑这些新发现的问题特征导致下一步的迭代过程</a:t>
            </a:r>
          </a:p>
          <a:p>
            <a:pPr eaLnBrk="1" hangingPunct="1"/>
            <a:r>
              <a:rPr lang="zh-CN" altLang="en-US" dirty="0"/>
              <a:t>什么是</a:t>
            </a:r>
            <a:r>
              <a:rPr lang="zh-CN" altLang="en-US" u="sng" dirty="0"/>
              <a:t>概念化</a:t>
            </a:r>
          </a:p>
          <a:p>
            <a:pPr lvl="1" eaLnBrk="1" hangingPunct="1"/>
            <a:r>
              <a:rPr lang="zh-CN" altLang="en-US" dirty="0"/>
              <a:t>简单说，即将对事物的性质进行分析和抽象的结果表示为概念、概念的定义和相互关系</a:t>
            </a:r>
          </a:p>
          <a:p>
            <a:pPr eaLnBrk="1" hangingPunct="1"/>
            <a:r>
              <a:rPr lang="zh-CN" altLang="en-US" dirty="0"/>
              <a:t>概念化问题空间的一个结果就是</a:t>
            </a:r>
            <a:r>
              <a:rPr lang="zh-CN" altLang="en-US" b="1" dirty="0">
                <a:solidFill>
                  <a:srgbClr val="C00000"/>
                </a:solidFill>
              </a:rPr>
              <a:t>发现可用性和用户体验目标</a:t>
            </a:r>
          </a:p>
          <a:p>
            <a:pPr lvl="1" eaLnBrk="1" hangingPunct="1"/>
            <a:r>
              <a:rPr lang="zh-CN" altLang="en-US" dirty="0"/>
              <a:t>需要将隐含的</a:t>
            </a:r>
            <a:r>
              <a:rPr lang="zh-CN" altLang="en-US" u="sng" dirty="0"/>
              <a:t>假定</a:t>
            </a:r>
            <a:r>
              <a:rPr lang="zh-CN" altLang="en-US" dirty="0"/>
              <a:t>（问题求解所需的知识）明确表示</a:t>
            </a:r>
          </a:p>
          <a:p>
            <a:pPr lvl="2" eaLnBrk="1" hangingPunct="1"/>
            <a:r>
              <a:rPr lang="zh-CN" altLang="en-US" dirty="0"/>
              <a:t>不明确的设计假定蕴含着某些设计结果可能需要改进</a:t>
            </a:r>
          </a:p>
          <a:p>
            <a:pPr lvl="2" eaLnBrk="1" hangingPunct="1"/>
            <a:r>
              <a:rPr lang="zh-CN" altLang="en-US" dirty="0"/>
              <a:t>明确这些假定也有助于发现和明确用户的需要</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61E9774-8E59-ACC1-2AAB-9F21861E5BF4}"/>
                  </a:ext>
                </a:extLst>
              </p14:cNvPr>
              <p14:cNvContentPartPr/>
              <p14:nvPr/>
            </p14:nvContentPartPr>
            <p14:xfrm>
              <a:off x="5250549" y="3972960"/>
              <a:ext cx="3246120" cy="154080"/>
            </p14:xfrm>
          </p:contentPart>
        </mc:Choice>
        <mc:Fallback xmlns="">
          <p:pic>
            <p:nvPicPr>
              <p:cNvPr id="2" name="Ink 1">
                <a:extLst>
                  <a:ext uri="{FF2B5EF4-FFF2-40B4-BE49-F238E27FC236}">
                    <a16:creationId xmlns:a16="http://schemas.microsoft.com/office/drawing/2014/main" id="{861E9774-8E59-ACC1-2AAB-9F21861E5BF4}"/>
                  </a:ext>
                </a:extLst>
              </p:cNvPr>
              <p:cNvPicPr/>
              <p:nvPr/>
            </p:nvPicPr>
            <p:blipFill>
              <a:blip r:embed="rId3"/>
              <a:stretch>
                <a:fillRect/>
              </a:stretch>
            </p:blipFill>
            <p:spPr>
              <a:xfrm>
                <a:off x="5241549" y="3963960"/>
                <a:ext cx="32637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1357FA8-C9E8-674A-CFCC-41AC7C0215E1}"/>
                  </a:ext>
                </a:extLst>
              </p14:cNvPr>
              <p14:cNvContentPartPr/>
              <p14:nvPr/>
            </p14:nvContentPartPr>
            <p14:xfrm>
              <a:off x="846309" y="2276640"/>
              <a:ext cx="2532600" cy="830160"/>
            </p14:xfrm>
          </p:contentPart>
        </mc:Choice>
        <mc:Fallback xmlns="">
          <p:pic>
            <p:nvPicPr>
              <p:cNvPr id="3" name="Ink 2">
                <a:extLst>
                  <a:ext uri="{FF2B5EF4-FFF2-40B4-BE49-F238E27FC236}">
                    <a16:creationId xmlns:a16="http://schemas.microsoft.com/office/drawing/2014/main" id="{01357FA8-C9E8-674A-CFCC-41AC7C0215E1}"/>
                  </a:ext>
                </a:extLst>
              </p:cNvPr>
              <p:cNvPicPr/>
              <p:nvPr/>
            </p:nvPicPr>
            <p:blipFill>
              <a:blip r:embed="rId5"/>
              <a:stretch>
                <a:fillRect/>
              </a:stretch>
            </p:blipFill>
            <p:spPr>
              <a:xfrm>
                <a:off x="837309" y="2267640"/>
                <a:ext cx="2550240" cy="847800"/>
              </a:xfrm>
              <a:prstGeom prst="rect">
                <a:avLst/>
              </a:prstGeom>
            </p:spPr>
          </p:pic>
        </mc:Fallback>
      </mc:AlternateContent>
      <p:grpSp>
        <p:nvGrpSpPr>
          <p:cNvPr id="6" name="Group 5">
            <a:extLst>
              <a:ext uri="{FF2B5EF4-FFF2-40B4-BE49-F238E27FC236}">
                <a16:creationId xmlns:a16="http://schemas.microsoft.com/office/drawing/2014/main" id="{57CD804B-BC39-59C5-E84A-4B4C3D94D127}"/>
              </a:ext>
            </a:extLst>
          </p:cNvPr>
          <p:cNvGrpSpPr/>
          <p:nvPr/>
        </p:nvGrpSpPr>
        <p:grpSpPr>
          <a:xfrm>
            <a:off x="1050789" y="3408840"/>
            <a:ext cx="3628800" cy="783720"/>
            <a:chOff x="1050789" y="3408840"/>
            <a:chExt cx="3628800" cy="7837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01FAA5B-2858-0386-E6A8-6E6E1103EE8F}"/>
                    </a:ext>
                  </a:extLst>
                </p14:cNvPr>
                <p14:cNvContentPartPr/>
                <p14:nvPr/>
              </p14:nvContentPartPr>
              <p14:xfrm>
                <a:off x="4028709" y="3408840"/>
                <a:ext cx="650880" cy="783720"/>
              </p14:xfrm>
            </p:contentPart>
          </mc:Choice>
          <mc:Fallback xmlns="">
            <p:pic>
              <p:nvPicPr>
                <p:cNvPr id="4" name="Ink 3">
                  <a:extLst>
                    <a:ext uri="{FF2B5EF4-FFF2-40B4-BE49-F238E27FC236}">
                      <a16:creationId xmlns:a16="http://schemas.microsoft.com/office/drawing/2014/main" id="{901FAA5B-2858-0386-E6A8-6E6E1103EE8F}"/>
                    </a:ext>
                  </a:extLst>
                </p:cNvPr>
                <p:cNvPicPr/>
                <p:nvPr/>
              </p:nvPicPr>
              <p:blipFill>
                <a:blip r:embed="rId7"/>
                <a:stretch>
                  <a:fillRect/>
                </a:stretch>
              </p:blipFill>
              <p:spPr>
                <a:xfrm>
                  <a:off x="4019709" y="3399840"/>
                  <a:ext cx="66852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15EE2B8F-19D2-5C76-4AC3-6A27BFC2568D}"/>
                    </a:ext>
                  </a:extLst>
                </p14:cNvPr>
                <p14:cNvContentPartPr/>
                <p14:nvPr/>
              </p14:nvContentPartPr>
              <p14:xfrm>
                <a:off x="1050789" y="3627720"/>
                <a:ext cx="2535840" cy="490320"/>
              </p14:xfrm>
            </p:contentPart>
          </mc:Choice>
          <mc:Fallback xmlns="">
            <p:pic>
              <p:nvPicPr>
                <p:cNvPr id="5" name="Ink 4">
                  <a:extLst>
                    <a:ext uri="{FF2B5EF4-FFF2-40B4-BE49-F238E27FC236}">
                      <a16:creationId xmlns:a16="http://schemas.microsoft.com/office/drawing/2014/main" id="{15EE2B8F-19D2-5C76-4AC3-6A27BFC2568D}"/>
                    </a:ext>
                  </a:extLst>
                </p:cNvPr>
                <p:cNvPicPr/>
                <p:nvPr/>
              </p:nvPicPr>
              <p:blipFill>
                <a:blip r:embed="rId9"/>
                <a:stretch>
                  <a:fillRect/>
                </a:stretch>
              </p:blipFill>
              <p:spPr>
                <a:xfrm>
                  <a:off x="1041789" y="3619080"/>
                  <a:ext cx="2553480" cy="507960"/>
                </a:xfrm>
                <a:prstGeom prst="rect">
                  <a:avLst/>
                </a:prstGeom>
              </p:spPr>
            </p:pic>
          </mc:Fallback>
        </mc:AlternateContent>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3">
            <a:extLst>
              <a:ext uri="{FF2B5EF4-FFF2-40B4-BE49-F238E27FC236}">
                <a16:creationId xmlns:a16="http://schemas.microsoft.com/office/drawing/2014/main" id="{E9B8D3E1-BF59-A2F4-313A-D05CE82121F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2E6A42D5-D303-41B4-A59D-926CF90E94B2}" type="slidenum">
              <a:rPr lang="en-US" altLang="zh-CN" sz="1800" b="0"/>
              <a:pPr/>
              <a:t>11</a:t>
            </a:fld>
            <a:endParaRPr lang="en-US" altLang="zh-CN" sz="1800" b="0"/>
          </a:p>
        </p:txBody>
      </p:sp>
      <p:sp>
        <p:nvSpPr>
          <p:cNvPr id="19458" name="Rectangle 2">
            <a:extLst>
              <a:ext uri="{FF2B5EF4-FFF2-40B4-BE49-F238E27FC236}">
                <a16:creationId xmlns:a16="http://schemas.microsoft.com/office/drawing/2014/main" id="{1C92BED7-CC95-31CF-4970-0DD57A8F9FC5}"/>
              </a:ext>
            </a:extLst>
          </p:cNvPr>
          <p:cNvSpPr>
            <a:spLocks noGrp="1" noChangeArrowheads="1"/>
          </p:cNvSpPr>
          <p:nvPr>
            <p:ph type="title"/>
          </p:nvPr>
        </p:nvSpPr>
        <p:spPr/>
        <p:txBody>
          <a:bodyPr/>
          <a:lstStyle/>
          <a:p>
            <a:pPr eaLnBrk="1" hangingPunct="1"/>
            <a:r>
              <a:rPr lang="en-US" altLang="zh-CN"/>
              <a:t>2.2 </a:t>
            </a:r>
            <a:r>
              <a:rPr lang="zh-CN" altLang="en-US"/>
              <a:t>理解问题空间</a:t>
            </a:r>
          </a:p>
        </p:txBody>
      </p:sp>
      <p:sp>
        <p:nvSpPr>
          <p:cNvPr id="19459" name="Rectangle 3">
            <a:extLst>
              <a:ext uri="{FF2B5EF4-FFF2-40B4-BE49-F238E27FC236}">
                <a16:creationId xmlns:a16="http://schemas.microsoft.com/office/drawing/2014/main" id="{CD66ED3E-2CE7-4EA9-4A56-333FE01B53FF}"/>
              </a:ext>
            </a:extLst>
          </p:cNvPr>
          <p:cNvSpPr>
            <a:spLocks noGrp="1" noChangeArrowheads="1"/>
          </p:cNvSpPr>
          <p:nvPr>
            <p:ph idx="1"/>
          </p:nvPr>
        </p:nvSpPr>
        <p:spPr/>
        <p:txBody>
          <a:bodyPr/>
          <a:lstStyle/>
          <a:p>
            <a:pPr eaLnBrk="1" hangingPunct="1"/>
            <a:r>
              <a:rPr lang="zh-CN" altLang="en-US"/>
              <a:t>一个</a:t>
            </a:r>
            <a:r>
              <a:rPr lang="en-US" altLang="zh-CN" b="1">
                <a:solidFill>
                  <a:srgbClr val="0070C0"/>
                </a:solidFill>
              </a:rPr>
              <a:t>Web</a:t>
            </a:r>
            <a:r>
              <a:rPr lang="zh-CN" altLang="en-US" b="1">
                <a:solidFill>
                  <a:srgbClr val="0070C0"/>
                </a:solidFill>
              </a:rPr>
              <a:t>浏览器改进</a:t>
            </a:r>
            <a:r>
              <a:rPr lang="zh-CN" altLang="en-US"/>
              <a:t>设计实例</a:t>
            </a:r>
          </a:p>
          <a:p>
            <a:pPr lvl="1" eaLnBrk="1" hangingPunct="1"/>
            <a:r>
              <a:rPr lang="zh-CN" altLang="en-US"/>
              <a:t>相关情节（</a:t>
            </a:r>
            <a:r>
              <a:rPr lang="en-US" altLang="zh-CN"/>
              <a:t>scenario</a:t>
            </a:r>
            <a:r>
              <a:rPr lang="zh-CN" altLang="en-US"/>
              <a:t>）</a:t>
            </a:r>
          </a:p>
          <a:p>
            <a:pPr lvl="2" eaLnBrk="1" hangingPunct="1"/>
            <a:r>
              <a:rPr lang="zh-CN" altLang="en-US"/>
              <a:t>设计者假定</a:t>
            </a:r>
            <a:r>
              <a:rPr lang="zh-CN" altLang="en-US" u="sng"/>
              <a:t>需要开发更好、功能更强的浏览器</a:t>
            </a:r>
            <a:endParaRPr lang="en-US" altLang="zh-CN" u="sng"/>
          </a:p>
          <a:p>
            <a:pPr lvl="2" eaLnBrk="1" hangingPunct="1">
              <a:buFont typeface="Wingdings" panose="05000000000000000000" pitchFamily="2" charset="2"/>
              <a:buNone/>
            </a:pPr>
            <a:endParaRPr lang="zh-CN" altLang="en-US" u="sng"/>
          </a:p>
          <a:p>
            <a:pPr lvl="2" eaLnBrk="1" hangingPunct="1"/>
            <a:r>
              <a:rPr lang="zh-CN" altLang="en-US"/>
              <a:t>调查并分析现有浏览器在使用方面的问题</a:t>
            </a:r>
          </a:p>
          <a:p>
            <a:pPr lvl="3" eaLnBrk="1" hangingPunct="1"/>
            <a:r>
              <a:rPr lang="zh-CN" altLang="en-US"/>
              <a:t>发现：用户无法</a:t>
            </a:r>
            <a:r>
              <a:rPr lang="zh-CN" altLang="en-US" u="sng"/>
              <a:t>有效使用书签</a:t>
            </a:r>
            <a:r>
              <a:rPr lang="zh-CN" altLang="en-US"/>
              <a:t>功能，因为</a:t>
            </a:r>
            <a:r>
              <a:rPr lang="zh-CN" altLang="en-US" u="sng"/>
              <a:t>其限制太强</a:t>
            </a:r>
          </a:p>
          <a:p>
            <a:pPr lvl="3" eaLnBrk="1" hangingPunct="1"/>
            <a:r>
              <a:rPr lang="zh-CN" altLang="en-US"/>
              <a:t>原因：</a:t>
            </a:r>
            <a:r>
              <a:rPr lang="zh-CN" altLang="en-US" u="sng"/>
              <a:t>层次化的目录结构不能有效管理大量网址</a:t>
            </a:r>
          </a:p>
          <a:p>
            <a:pPr lvl="3" eaLnBrk="1" hangingPunct="1"/>
            <a:r>
              <a:rPr lang="zh-CN" altLang="en-US"/>
              <a:t>结论：</a:t>
            </a:r>
            <a:r>
              <a:rPr lang="zh-CN" altLang="en-US" u="sng"/>
              <a:t>需开发存储和检索网址的新方法</a:t>
            </a:r>
          </a:p>
          <a:p>
            <a:pPr lvl="1" eaLnBrk="1" hangingPunct="1">
              <a:buFontTx/>
              <a:buNone/>
            </a:pP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3">
            <a:extLst>
              <a:ext uri="{FF2B5EF4-FFF2-40B4-BE49-F238E27FC236}">
                <a16:creationId xmlns:a16="http://schemas.microsoft.com/office/drawing/2014/main" id="{B3AAE378-F2F2-85C2-791B-FB17071C5AF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2C65F2B1-B2F5-4ED0-87ED-B7D25180E2F9}" type="slidenum">
              <a:rPr lang="en-US" altLang="zh-CN" sz="1800" b="0"/>
              <a:pPr/>
              <a:t>12</a:t>
            </a:fld>
            <a:endParaRPr lang="en-US" altLang="zh-CN" sz="1800" b="0"/>
          </a:p>
        </p:txBody>
      </p:sp>
      <p:sp>
        <p:nvSpPr>
          <p:cNvPr id="20482" name="Rectangle 2">
            <a:extLst>
              <a:ext uri="{FF2B5EF4-FFF2-40B4-BE49-F238E27FC236}">
                <a16:creationId xmlns:a16="http://schemas.microsoft.com/office/drawing/2014/main" id="{D21AF81F-323E-1E04-CAE2-F2C3E7906BA0}"/>
              </a:ext>
            </a:extLst>
          </p:cNvPr>
          <p:cNvSpPr>
            <a:spLocks noGrp="1" noChangeArrowheads="1"/>
          </p:cNvSpPr>
          <p:nvPr>
            <p:ph type="title"/>
          </p:nvPr>
        </p:nvSpPr>
        <p:spPr/>
        <p:txBody>
          <a:bodyPr/>
          <a:lstStyle/>
          <a:p>
            <a:pPr eaLnBrk="1" hangingPunct="1"/>
            <a:r>
              <a:rPr lang="en-US" altLang="zh-CN"/>
              <a:t>2.2 </a:t>
            </a:r>
            <a:r>
              <a:rPr lang="zh-CN" altLang="en-US"/>
              <a:t>理解问题空间</a:t>
            </a:r>
          </a:p>
        </p:txBody>
      </p:sp>
      <p:sp>
        <p:nvSpPr>
          <p:cNvPr id="20483" name="Rectangle 3">
            <a:extLst>
              <a:ext uri="{FF2B5EF4-FFF2-40B4-BE49-F238E27FC236}">
                <a16:creationId xmlns:a16="http://schemas.microsoft.com/office/drawing/2014/main" id="{2164A833-3433-D642-5C97-508030257B6C}"/>
              </a:ext>
            </a:extLst>
          </p:cNvPr>
          <p:cNvSpPr>
            <a:spLocks noGrp="1" noChangeArrowheads="1"/>
          </p:cNvSpPr>
          <p:nvPr>
            <p:ph idx="1"/>
          </p:nvPr>
        </p:nvSpPr>
        <p:spPr/>
        <p:txBody>
          <a:bodyPr/>
          <a:lstStyle/>
          <a:p>
            <a:pPr lvl="1" eaLnBrk="1" hangingPunct="1"/>
            <a:r>
              <a:rPr lang="zh-CN" altLang="en-US"/>
              <a:t>在分析现有书签功能时，</a:t>
            </a:r>
            <a:r>
              <a:rPr lang="zh-CN" altLang="en-US" b="1">
                <a:solidFill>
                  <a:srgbClr val="0070C0"/>
                </a:solidFill>
              </a:rPr>
              <a:t>进一步</a:t>
            </a:r>
            <a:r>
              <a:rPr lang="zh-CN" altLang="en-US"/>
              <a:t>明确了相关问题的假定</a:t>
            </a:r>
          </a:p>
          <a:p>
            <a:pPr lvl="2" eaLnBrk="1" hangingPunct="1"/>
            <a:r>
              <a:rPr lang="zh-CN" altLang="en-US"/>
              <a:t>若无意中将网址放入错误的目录，有可能丢失该网址</a:t>
            </a:r>
          </a:p>
          <a:p>
            <a:pPr lvl="2" eaLnBrk="1" hangingPunct="1"/>
            <a:r>
              <a:rPr lang="zh-CN" altLang="en-US"/>
              <a:t>网址不易在不同的目录之间移动</a:t>
            </a:r>
          </a:p>
          <a:p>
            <a:pPr lvl="2" eaLnBrk="1" hangingPunct="1"/>
            <a:r>
              <a:rPr lang="zh-CN" altLang="en-US"/>
              <a:t>系统没有醒目提示如何将多个网址不同的目录之间移动</a:t>
            </a:r>
          </a:p>
          <a:p>
            <a:pPr lvl="2" eaLnBrk="1" hangingPunct="1"/>
            <a:r>
              <a:rPr lang="zh-CN" altLang="en-US"/>
              <a:t>系统没有醒目提示如何将已存储的网址重新排序</a:t>
            </a:r>
          </a:p>
          <a:p>
            <a:pPr lvl="1" eaLnBrk="1" hangingPunct="1"/>
            <a:r>
              <a:rPr lang="zh-CN" altLang="en-US"/>
              <a:t>据此，为了更有效的支持，</a:t>
            </a:r>
            <a:r>
              <a:rPr lang="zh-CN" altLang="en-US" b="1">
                <a:solidFill>
                  <a:srgbClr val="0070C0"/>
                </a:solidFill>
              </a:rPr>
              <a:t>提出了有关用户需要的假定</a:t>
            </a:r>
          </a:p>
          <a:p>
            <a:pPr lvl="2" eaLnBrk="1" hangingPunct="1"/>
            <a:r>
              <a:rPr lang="zh-CN" altLang="en-US"/>
              <a:t>若改进书签功能，则用户认为更为实用且会更多地使用</a:t>
            </a:r>
          </a:p>
          <a:p>
            <a:pPr lvl="2" eaLnBrk="1" hangingPunct="1"/>
            <a:r>
              <a:rPr lang="zh-CN" altLang="en-US"/>
              <a:t>用户需要灵活的网址管理方式，以支持参考和转发的目的</a:t>
            </a:r>
          </a:p>
          <a:p>
            <a:pPr eaLnBrk="1" hangingPunct="1"/>
            <a:r>
              <a:rPr lang="zh-CN" altLang="en-US"/>
              <a:t>事实上，理解问题空间通常称为</a:t>
            </a:r>
            <a:r>
              <a:rPr lang="zh-CN" altLang="en-US" b="1" u="sng">
                <a:solidFill>
                  <a:srgbClr val="C00000"/>
                </a:solidFill>
              </a:rPr>
              <a:t>识别和指定使用上下文</a:t>
            </a:r>
            <a:endParaRPr lang="zh-CN" altLang="en-US" b="1">
              <a:solidFill>
                <a:srgbClr val="C00000"/>
              </a:solidFill>
            </a:endParaRPr>
          </a:p>
          <a:p>
            <a:pPr lvl="2" eaLnBrk="1" hangingPunct="1"/>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3">
            <a:extLst>
              <a:ext uri="{FF2B5EF4-FFF2-40B4-BE49-F238E27FC236}">
                <a16:creationId xmlns:a16="http://schemas.microsoft.com/office/drawing/2014/main" id="{1D19BEC8-31BB-4607-D4C2-C11D563A451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524685C2-4114-4BDA-920A-DA0F8B4567D8}" type="slidenum">
              <a:rPr lang="en-US" altLang="zh-CN" sz="1800" b="0"/>
              <a:pPr/>
              <a:t>13</a:t>
            </a:fld>
            <a:endParaRPr lang="en-US" altLang="zh-CN" sz="1800" b="0"/>
          </a:p>
        </p:txBody>
      </p:sp>
      <p:sp>
        <p:nvSpPr>
          <p:cNvPr id="21506" name="Rectangle 2">
            <a:extLst>
              <a:ext uri="{FF2B5EF4-FFF2-40B4-BE49-F238E27FC236}">
                <a16:creationId xmlns:a16="http://schemas.microsoft.com/office/drawing/2014/main" id="{2469B1D8-8939-5DB8-B57C-744941E5CD2D}"/>
              </a:ext>
            </a:extLst>
          </p:cNvPr>
          <p:cNvSpPr>
            <a:spLocks noGrp="1" noChangeArrowheads="1"/>
          </p:cNvSpPr>
          <p:nvPr>
            <p:ph type="title"/>
          </p:nvPr>
        </p:nvSpPr>
        <p:spPr/>
        <p:txBody>
          <a:bodyPr/>
          <a:lstStyle/>
          <a:p>
            <a:pPr eaLnBrk="1" hangingPunct="1"/>
            <a:r>
              <a:rPr lang="en-US" altLang="zh-CN"/>
              <a:t>2.2 </a:t>
            </a:r>
            <a:r>
              <a:rPr lang="zh-CN" altLang="en-US"/>
              <a:t>理解问题空间</a:t>
            </a:r>
          </a:p>
        </p:txBody>
      </p:sp>
      <p:sp>
        <p:nvSpPr>
          <p:cNvPr id="21507" name="Rectangle 3">
            <a:extLst>
              <a:ext uri="{FF2B5EF4-FFF2-40B4-BE49-F238E27FC236}">
                <a16:creationId xmlns:a16="http://schemas.microsoft.com/office/drawing/2014/main" id="{BC04775A-069B-0080-3DE3-DB40B80B86A2}"/>
              </a:ext>
            </a:extLst>
          </p:cNvPr>
          <p:cNvSpPr>
            <a:spLocks noGrp="1" noChangeArrowheads="1"/>
          </p:cNvSpPr>
          <p:nvPr>
            <p:ph idx="1"/>
          </p:nvPr>
        </p:nvSpPr>
        <p:spPr/>
        <p:txBody>
          <a:bodyPr/>
          <a:lstStyle/>
          <a:p>
            <a:pPr eaLnBrk="1" hangingPunct="1"/>
            <a:r>
              <a:rPr lang="zh-CN" altLang="en-US" b="1" dirty="0">
                <a:solidFill>
                  <a:srgbClr val="C00000"/>
                </a:solidFill>
              </a:rPr>
              <a:t>如何提出假定</a:t>
            </a:r>
          </a:p>
          <a:p>
            <a:pPr lvl="1" eaLnBrk="1" hangingPunct="1"/>
            <a:r>
              <a:rPr lang="zh-CN" altLang="en-US" dirty="0"/>
              <a:t>在研究问题空间时，可以从研究以下问题出发</a:t>
            </a:r>
          </a:p>
          <a:p>
            <a:pPr lvl="2" eaLnBrk="1" hangingPunct="1"/>
            <a:r>
              <a:rPr lang="zh-CN" altLang="en-US" dirty="0"/>
              <a:t>现有产品是否存在问题，存在什么问题？为什么？</a:t>
            </a:r>
          </a:p>
          <a:p>
            <a:pPr lvl="2" eaLnBrk="1" hangingPunct="1"/>
            <a:r>
              <a:rPr lang="zh-CN" altLang="en-US" dirty="0"/>
              <a:t>你的方案为何可行？用户能否在现有的工作方式中使用该方案？</a:t>
            </a:r>
          </a:p>
          <a:p>
            <a:pPr lvl="2" eaLnBrk="1" hangingPunct="1"/>
            <a:r>
              <a:rPr lang="zh-CN" altLang="en-US" dirty="0"/>
              <a:t>你的方案如何支持用户的任务，如何解决现有系统的问题？或扩充现有的工作方式？是否确实有帮助？</a:t>
            </a:r>
            <a:endParaRPr lang="en-US" altLang="zh-CN" dirty="0"/>
          </a:p>
          <a:p>
            <a:pPr lvl="2" eaLnBrk="1" hangingPunct="1">
              <a:buFont typeface="Wingdings" panose="05000000000000000000" pitchFamily="2" charset="2"/>
              <a:buNone/>
            </a:pPr>
            <a:endParaRPr lang="zh-CN" altLang="en-US" dirty="0"/>
          </a:p>
          <a:p>
            <a:pPr lvl="1" eaLnBrk="1" hangingPunct="1"/>
            <a:r>
              <a:rPr lang="zh-CN" altLang="en-US" dirty="0"/>
              <a:t>在问题分析过程中，对所发现的问题特征</a:t>
            </a:r>
          </a:p>
          <a:p>
            <a:pPr lvl="2" eaLnBrk="1" hangingPunct="1"/>
            <a:r>
              <a:rPr lang="zh-CN" altLang="en-US" dirty="0"/>
              <a:t>需要</a:t>
            </a:r>
            <a:r>
              <a:rPr lang="zh-CN" altLang="en-US" b="1" dirty="0">
                <a:solidFill>
                  <a:srgbClr val="C00000"/>
                </a:solidFill>
              </a:rPr>
              <a:t>逐步提出各种假定</a:t>
            </a:r>
          </a:p>
          <a:p>
            <a:pPr lvl="2" eaLnBrk="1" hangingPunct="1"/>
            <a:r>
              <a:rPr lang="zh-CN" altLang="en-US" dirty="0"/>
              <a:t>分析和检查，并</a:t>
            </a:r>
            <a:r>
              <a:rPr lang="zh-CN" altLang="en-US" b="1" dirty="0">
                <a:solidFill>
                  <a:srgbClr val="C00000"/>
                </a:solidFill>
              </a:rPr>
              <a:t>明确这些假定</a:t>
            </a:r>
            <a:r>
              <a:rPr lang="zh-CN" altLang="en-US" dirty="0"/>
              <a:t>，并分析其原因和优缺点</a:t>
            </a:r>
          </a:p>
          <a:p>
            <a:pPr lvl="2" eaLnBrk="1" hangingPunct="1"/>
            <a:r>
              <a:rPr lang="zh-CN" altLang="en-US" dirty="0"/>
              <a:t>其关键问题是如何发现和</a:t>
            </a:r>
            <a:r>
              <a:rPr lang="zh-CN" altLang="en-US" b="1" dirty="0">
                <a:solidFill>
                  <a:srgbClr val="C00000"/>
                </a:solidFill>
              </a:rPr>
              <a:t>确定可用性和用户体验目标</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3">
            <a:extLst>
              <a:ext uri="{FF2B5EF4-FFF2-40B4-BE49-F238E27FC236}">
                <a16:creationId xmlns:a16="http://schemas.microsoft.com/office/drawing/2014/main" id="{143342FB-CBD4-701B-42BE-68126A9EF27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86ACDA51-ECF9-4E60-A2E6-3E20BC0BE668}" type="slidenum">
              <a:rPr lang="en-US" altLang="zh-CN" sz="1800" b="0"/>
              <a:pPr/>
              <a:t>14</a:t>
            </a:fld>
            <a:endParaRPr lang="en-US" altLang="zh-CN" sz="1800" b="0"/>
          </a:p>
        </p:txBody>
      </p:sp>
      <p:sp>
        <p:nvSpPr>
          <p:cNvPr id="22530" name="Rectangle 2">
            <a:extLst>
              <a:ext uri="{FF2B5EF4-FFF2-40B4-BE49-F238E27FC236}">
                <a16:creationId xmlns:a16="http://schemas.microsoft.com/office/drawing/2014/main" id="{7F8E1ACD-F59D-ED30-FB6B-B449D23CF880}"/>
              </a:ext>
            </a:extLst>
          </p:cNvPr>
          <p:cNvSpPr>
            <a:spLocks noGrp="1" noChangeArrowheads="1"/>
          </p:cNvSpPr>
          <p:nvPr>
            <p:ph type="title"/>
          </p:nvPr>
        </p:nvSpPr>
        <p:spPr/>
        <p:txBody>
          <a:bodyPr/>
          <a:lstStyle/>
          <a:p>
            <a:pPr eaLnBrk="1" hangingPunct="1"/>
            <a:r>
              <a:rPr lang="en-US" altLang="zh-CN"/>
              <a:t>2.2 </a:t>
            </a:r>
            <a:r>
              <a:rPr lang="zh-CN" altLang="en-US"/>
              <a:t>理解问题空间</a:t>
            </a:r>
          </a:p>
        </p:txBody>
      </p:sp>
      <p:sp>
        <p:nvSpPr>
          <p:cNvPr id="22531" name="Rectangle 3">
            <a:extLst>
              <a:ext uri="{FF2B5EF4-FFF2-40B4-BE49-F238E27FC236}">
                <a16:creationId xmlns:a16="http://schemas.microsoft.com/office/drawing/2014/main" id="{F3C94C87-2309-94C3-D906-6ADD69E07C4E}"/>
              </a:ext>
            </a:extLst>
          </p:cNvPr>
          <p:cNvSpPr>
            <a:spLocks noGrp="1" noChangeArrowheads="1"/>
          </p:cNvSpPr>
          <p:nvPr>
            <p:ph idx="1"/>
          </p:nvPr>
        </p:nvSpPr>
        <p:spPr/>
        <p:txBody>
          <a:bodyPr/>
          <a:lstStyle/>
          <a:p>
            <a:pPr eaLnBrk="1" hangingPunct="1"/>
            <a:r>
              <a:rPr lang="zh-CN" altLang="en-US" b="1">
                <a:solidFill>
                  <a:srgbClr val="C00000"/>
                </a:solidFill>
              </a:rPr>
              <a:t>概念化问题空间有两个作用</a:t>
            </a:r>
            <a:endParaRPr lang="en-US" altLang="zh-CN" b="1">
              <a:solidFill>
                <a:srgbClr val="C00000"/>
              </a:solidFill>
            </a:endParaRPr>
          </a:p>
          <a:p>
            <a:pPr eaLnBrk="1" hangingPunct="1">
              <a:buFontTx/>
              <a:buNone/>
            </a:pPr>
            <a:endParaRPr lang="zh-CN" altLang="en-US"/>
          </a:p>
          <a:p>
            <a:pPr lvl="1" eaLnBrk="1" hangingPunct="1"/>
            <a:r>
              <a:rPr lang="zh-CN" altLang="en-US" b="1">
                <a:solidFill>
                  <a:srgbClr val="C00000"/>
                </a:solidFill>
              </a:rPr>
              <a:t>识别设计要达到的目标</a:t>
            </a:r>
            <a:r>
              <a:rPr lang="zh-CN" altLang="en-US"/>
              <a:t>，并明确需要设计什么</a:t>
            </a:r>
          </a:p>
          <a:p>
            <a:pPr lvl="2" eaLnBrk="1" hangingPunct="1"/>
            <a:r>
              <a:rPr lang="zh-CN" altLang="en-US"/>
              <a:t>尽早发现不合适的假定，而不是在设计中进行修改</a:t>
            </a:r>
            <a:endParaRPr lang="en-US" altLang="zh-CN"/>
          </a:p>
          <a:p>
            <a:pPr lvl="2" eaLnBrk="1" hangingPunct="1">
              <a:buFont typeface="Wingdings" panose="05000000000000000000" pitchFamily="2" charset="2"/>
              <a:buNone/>
            </a:pPr>
            <a:endParaRPr lang="zh-CN" altLang="en-US"/>
          </a:p>
          <a:p>
            <a:pPr lvl="1" eaLnBrk="1" hangingPunct="1"/>
            <a:r>
              <a:rPr lang="zh-CN" altLang="en-US" b="1">
                <a:solidFill>
                  <a:srgbClr val="C00000"/>
                </a:solidFill>
              </a:rPr>
              <a:t>考虑系统的总体结构及用户如何能理解</a:t>
            </a:r>
            <a:r>
              <a:rPr lang="zh-CN" altLang="en-US"/>
              <a:t>，即</a:t>
            </a:r>
            <a:r>
              <a:rPr lang="zh-CN" altLang="en-US" u="sng"/>
              <a:t>概念模型</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11C5AB9-09AD-A9EB-D14B-6F740C403529}"/>
                  </a:ext>
                </a:extLst>
              </p14:cNvPr>
              <p14:cNvContentPartPr/>
              <p14:nvPr/>
            </p14:nvContentPartPr>
            <p14:xfrm>
              <a:off x="3406269" y="837000"/>
              <a:ext cx="1476360" cy="731880"/>
            </p14:xfrm>
          </p:contentPart>
        </mc:Choice>
        <mc:Fallback xmlns="">
          <p:pic>
            <p:nvPicPr>
              <p:cNvPr id="2" name="Ink 1">
                <a:extLst>
                  <a:ext uri="{FF2B5EF4-FFF2-40B4-BE49-F238E27FC236}">
                    <a16:creationId xmlns:a16="http://schemas.microsoft.com/office/drawing/2014/main" id="{D11C5AB9-09AD-A9EB-D14B-6F740C403529}"/>
                  </a:ext>
                </a:extLst>
              </p:cNvPr>
              <p:cNvPicPr/>
              <p:nvPr/>
            </p:nvPicPr>
            <p:blipFill>
              <a:blip r:embed="rId3"/>
              <a:stretch>
                <a:fillRect/>
              </a:stretch>
            </p:blipFill>
            <p:spPr>
              <a:xfrm>
                <a:off x="3397269" y="828000"/>
                <a:ext cx="1494000" cy="749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EA271BB1-8FE3-433C-3C50-910B3999F824}"/>
                  </a:ext>
                </a:extLst>
              </p14:cNvPr>
              <p14:cNvContentPartPr/>
              <p14:nvPr/>
            </p14:nvContentPartPr>
            <p14:xfrm>
              <a:off x="873309" y="1729440"/>
              <a:ext cx="290520" cy="1924920"/>
            </p14:xfrm>
          </p:contentPart>
        </mc:Choice>
        <mc:Fallback xmlns="">
          <p:pic>
            <p:nvPicPr>
              <p:cNvPr id="3" name="Ink 2">
                <a:extLst>
                  <a:ext uri="{FF2B5EF4-FFF2-40B4-BE49-F238E27FC236}">
                    <a16:creationId xmlns:a16="http://schemas.microsoft.com/office/drawing/2014/main" id="{EA271BB1-8FE3-433C-3C50-910B3999F824}"/>
                  </a:ext>
                </a:extLst>
              </p:cNvPr>
              <p:cNvPicPr/>
              <p:nvPr/>
            </p:nvPicPr>
            <p:blipFill>
              <a:blip r:embed="rId5"/>
              <a:stretch>
                <a:fillRect/>
              </a:stretch>
            </p:blipFill>
            <p:spPr>
              <a:xfrm>
                <a:off x="864309" y="1720440"/>
                <a:ext cx="308160" cy="194256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3">
            <a:extLst>
              <a:ext uri="{FF2B5EF4-FFF2-40B4-BE49-F238E27FC236}">
                <a16:creationId xmlns:a16="http://schemas.microsoft.com/office/drawing/2014/main" id="{7F890FF6-62D7-A153-494E-28F4BC72CDD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D154EBEE-2A7B-46DD-A61A-2DC8846AAC89}" type="slidenum">
              <a:rPr lang="en-US" altLang="zh-CN" sz="1800" b="0"/>
              <a:pPr/>
              <a:t>15</a:t>
            </a:fld>
            <a:endParaRPr lang="en-US" altLang="zh-CN" sz="1800" b="0"/>
          </a:p>
        </p:txBody>
      </p:sp>
      <p:sp>
        <p:nvSpPr>
          <p:cNvPr id="23554" name="Rectangle 2">
            <a:extLst>
              <a:ext uri="{FF2B5EF4-FFF2-40B4-BE49-F238E27FC236}">
                <a16:creationId xmlns:a16="http://schemas.microsoft.com/office/drawing/2014/main" id="{5BAC1914-3769-D1C1-4F1C-A2697FD8F979}"/>
              </a:ext>
            </a:extLst>
          </p:cNvPr>
          <p:cNvSpPr>
            <a:spLocks noGrp="1" noChangeArrowheads="1"/>
          </p:cNvSpPr>
          <p:nvPr>
            <p:ph type="title"/>
          </p:nvPr>
        </p:nvSpPr>
        <p:spPr/>
        <p:txBody>
          <a:bodyPr/>
          <a:lstStyle/>
          <a:p>
            <a:pPr eaLnBrk="1" hangingPunct="1"/>
            <a:r>
              <a:rPr lang="en-US" altLang="zh-CN"/>
              <a:t>2.3 </a:t>
            </a:r>
            <a:r>
              <a:rPr lang="zh-CN" altLang="en-US"/>
              <a:t>概念模型</a:t>
            </a:r>
          </a:p>
        </p:txBody>
      </p:sp>
      <p:sp>
        <p:nvSpPr>
          <p:cNvPr id="314371" name="Rectangle 3">
            <a:extLst>
              <a:ext uri="{FF2B5EF4-FFF2-40B4-BE49-F238E27FC236}">
                <a16:creationId xmlns:a16="http://schemas.microsoft.com/office/drawing/2014/main" id="{B4AC73AB-86AC-6AD4-311B-06FF9D13FB75}"/>
              </a:ext>
            </a:extLst>
          </p:cNvPr>
          <p:cNvSpPr>
            <a:spLocks noGrp="1" noChangeArrowheads="1"/>
          </p:cNvSpPr>
          <p:nvPr>
            <p:ph idx="1"/>
          </p:nvPr>
        </p:nvSpPr>
        <p:spPr/>
        <p:txBody>
          <a:bodyPr/>
          <a:lstStyle/>
          <a:p>
            <a:pPr eaLnBrk="1" hangingPunct="1"/>
            <a:r>
              <a:rPr lang="zh-CN" altLang="en-US"/>
              <a:t>以上在</a:t>
            </a:r>
            <a:r>
              <a:rPr lang="en-US" altLang="zh-CN"/>
              <a:t>why</a:t>
            </a:r>
            <a:r>
              <a:rPr lang="zh-CN" altLang="en-US"/>
              <a:t>层次上明确了目标以及用户的需要及其他需求</a:t>
            </a:r>
          </a:p>
          <a:p>
            <a:pPr eaLnBrk="1" hangingPunct="1"/>
            <a:r>
              <a:rPr lang="zh-CN" altLang="en-US"/>
              <a:t>在进入</a:t>
            </a:r>
            <a:r>
              <a:rPr lang="en-US" altLang="zh-CN"/>
              <a:t>how</a:t>
            </a:r>
            <a:r>
              <a:rPr lang="zh-CN" altLang="en-US"/>
              <a:t>层次的设计之前，必须</a:t>
            </a:r>
            <a:r>
              <a:rPr lang="zh-CN" altLang="en-US" b="1">
                <a:solidFill>
                  <a:srgbClr val="C00000"/>
                </a:solidFill>
              </a:rPr>
              <a:t>指定什么是需要设计的</a:t>
            </a:r>
            <a:endParaRPr lang="en-US" altLang="zh-CN" b="1">
              <a:solidFill>
                <a:srgbClr val="C00000"/>
              </a:solidFill>
            </a:endParaRPr>
          </a:p>
          <a:p>
            <a:pPr eaLnBrk="1" hangingPunct="1">
              <a:buFontTx/>
              <a:buNone/>
            </a:pPr>
            <a:endParaRPr lang="zh-CN" altLang="en-US" b="1">
              <a:solidFill>
                <a:srgbClr val="C00000"/>
              </a:solidFill>
            </a:endParaRPr>
          </a:p>
          <a:p>
            <a:pPr eaLnBrk="1" hangingPunct="1"/>
            <a:r>
              <a:rPr lang="zh-CN" altLang="en-US"/>
              <a:t>什么是</a:t>
            </a:r>
            <a:r>
              <a:rPr lang="zh-CN" altLang="en-US" b="1" u="sng">
                <a:solidFill>
                  <a:srgbClr val="C00000"/>
                </a:solidFill>
              </a:rPr>
              <a:t>概念模型</a:t>
            </a:r>
            <a:r>
              <a:rPr lang="zh-CN" altLang="en-US"/>
              <a:t>（</a:t>
            </a:r>
            <a:r>
              <a:rPr lang="en-US" altLang="zh-CN"/>
              <a:t>conceptual model</a:t>
            </a:r>
            <a:r>
              <a:rPr lang="zh-CN" altLang="en-US"/>
              <a:t>）</a:t>
            </a:r>
          </a:p>
          <a:p>
            <a:pPr lvl="1" eaLnBrk="1" hangingPunct="1"/>
            <a:r>
              <a:rPr lang="zh-CN" altLang="en-US"/>
              <a:t>简单说，即所感兴趣事物的概念以及它们之间关系的描述</a:t>
            </a:r>
          </a:p>
          <a:p>
            <a:pPr lvl="1" eaLnBrk="1" hangingPunct="1"/>
            <a:r>
              <a:rPr lang="zh-CN" altLang="en-US" b="1">
                <a:solidFill>
                  <a:srgbClr val="0070C0"/>
                </a:solidFill>
              </a:rPr>
              <a:t>在软件工程中</a:t>
            </a:r>
            <a:r>
              <a:rPr lang="zh-CN" altLang="en-US"/>
              <a:t>，概念模型通常用来描述</a:t>
            </a:r>
            <a:r>
              <a:rPr lang="zh-CN" altLang="en-US" b="1">
                <a:solidFill>
                  <a:srgbClr val="C00000"/>
                </a:solidFill>
              </a:rPr>
              <a:t>系统应做什么</a:t>
            </a:r>
          </a:p>
          <a:p>
            <a:pPr lvl="2" eaLnBrk="1" hangingPunct="1"/>
            <a:r>
              <a:rPr lang="zh-CN" altLang="en-US"/>
              <a:t>例如：环境中的什么信息和关系系统应维护（领域模型）</a:t>
            </a:r>
          </a:p>
          <a:p>
            <a:pPr lvl="2" eaLnBrk="1" hangingPunct="1">
              <a:buFont typeface="Wingdings" panose="05000000000000000000" pitchFamily="2" charset="2"/>
              <a:buNone/>
            </a:pPr>
            <a:r>
              <a:rPr lang="zh-CN" altLang="en-US"/>
              <a:t>                环境中的什么活动系统应当自动化（过程模型）</a:t>
            </a:r>
          </a:p>
          <a:p>
            <a:pPr lvl="2" eaLnBrk="1" hangingPunct="1"/>
            <a:r>
              <a:rPr lang="zh-CN" altLang="en-US"/>
              <a:t>旨在与管理者或专家讨论系统的特征并指定需求</a:t>
            </a:r>
          </a:p>
          <a:p>
            <a:pPr lvl="1" eaLnBrk="1" hangingPunct="1"/>
            <a:r>
              <a:rPr lang="zh-CN" altLang="en-US" b="1">
                <a:solidFill>
                  <a:srgbClr val="0070C0"/>
                </a:solidFill>
              </a:rPr>
              <a:t>在</a:t>
            </a:r>
            <a:r>
              <a:rPr lang="en-US" altLang="zh-CN" b="1">
                <a:solidFill>
                  <a:srgbClr val="0070C0"/>
                </a:solidFill>
              </a:rPr>
              <a:t>HCI</a:t>
            </a:r>
            <a:r>
              <a:rPr lang="zh-CN" altLang="en-US" b="1">
                <a:solidFill>
                  <a:srgbClr val="0070C0"/>
                </a:solidFill>
              </a:rPr>
              <a:t>中</a:t>
            </a:r>
            <a:r>
              <a:rPr lang="zh-CN" altLang="en-US"/>
              <a:t>，概念模型通常用于描述</a:t>
            </a:r>
            <a:r>
              <a:rPr lang="zh-CN" altLang="en-US" b="1">
                <a:solidFill>
                  <a:srgbClr val="C00000"/>
                </a:solidFill>
              </a:rPr>
              <a:t>用户界面应做什么</a:t>
            </a:r>
          </a:p>
          <a:p>
            <a:pPr lvl="2" eaLnBrk="1" hangingPunct="1"/>
            <a:r>
              <a:rPr lang="zh-CN" altLang="en-US"/>
              <a:t>例如：系统能够让</a:t>
            </a:r>
            <a:r>
              <a:rPr lang="zh-CN" altLang="en-US">
                <a:solidFill>
                  <a:srgbClr val="0070C0"/>
                </a:solidFill>
              </a:rPr>
              <a:t>用户看见并操作什么信息</a:t>
            </a:r>
          </a:p>
          <a:p>
            <a:pPr lvl="2" eaLnBrk="1" hangingPunct="1">
              <a:buFont typeface="Wingdings" panose="05000000000000000000" pitchFamily="2" charset="2"/>
              <a:buNone/>
            </a:pPr>
            <a:r>
              <a:rPr lang="zh-CN" altLang="en-US"/>
              <a:t>		 系统能够让</a:t>
            </a:r>
            <a:r>
              <a:rPr lang="zh-CN" altLang="en-US">
                <a:solidFill>
                  <a:srgbClr val="0070C0"/>
                </a:solidFill>
              </a:rPr>
              <a:t>用户执行什么活动</a:t>
            </a:r>
          </a:p>
        </p:txBody>
      </p:sp>
      <p:grpSp>
        <p:nvGrpSpPr>
          <p:cNvPr id="4" name="Group 3">
            <a:extLst>
              <a:ext uri="{FF2B5EF4-FFF2-40B4-BE49-F238E27FC236}">
                <a16:creationId xmlns:a16="http://schemas.microsoft.com/office/drawing/2014/main" id="{A05838D2-424C-9063-1767-E67B22725097}"/>
              </a:ext>
            </a:extLst>
          </p:cNvPr>
          <p:cNvGrpSpPr/>
          <p:nvPr/>
        </p:nvGrpSpPr>
        <p:grpSpPr>
          <a:xfrm>
            <a:off x="764229" y="3257280"/>
            <a:ext cx="6947640" cy="1960920"/>
            <a:chOff x="764229" y="3257280"/>
            <a:chExt cx="6947640" cy="196092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6E13E59-8D86-E473-C5E2-8C30E2CB09D6}"/>
                    </a:ext>
                  </a:extLst>
                </p14:cNvPr>
                <p14:cNvContentPartPr/>
                <p14:nvPr/>
              </p14:nvContentPartPr>
              <p14:xfrm>
                <a:off x="4292949" y="4977720"/>
                <a:ext cx="3418920" cy="160200"/>
              </p14:xfrm>
            </p:contentPart>
          </mc:Choice>
          <mc:Fallback xmlns="">
            <p:pic>
              <p:nvPicPr>
                <p:cNvPr id="2" name="Ink 1">
                  <a:extLst>
                    <a:ext uri="{FF2B5EF4-FFF2-40B4-BE49-F238E27FC236}">
                      <a16:creationId xmlns:a16="http://schemas.microsoft.com/office/drawing/2014/main" id="{26E13E59-8D86-E473-C5E2-8C30E2CB09D6}"/>
                    </a:ext>
                  </a:extLst>
                </p:cNvPr>
                <p:cNvPicPr/>
                <p:nvPr/>
              </p:nvPicPr>
              <p:blipFill>
                <a:blip r:embed="rId3"/>
                <a:stretch>
                  <a:fillRect/>
                </a:stretch>
              </p:blipFill>
              <p:spPr>
                <a:xfrm>
                  <a:off x="4284309" y="4969080"/>
                  <a:ext cx="34365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9DA103B-80E1-BFF2-DA8F-1A80A8D50A60}"/>
                    </a:ext>
                  </a:extLst>
                </p14:cNvPr>
                <p14:cNvContentPartPr/>
                <p14:nvPr/>
              </p14:nvContentPartPr>
              <p14:xfrm>
                <a:off x="764229" y="3257280"/>
                <a:ext cx="251280" cy="1960920"/>
              </p14:xfrm>
            </p:contentPart>
          </mc:Choice>
          <mc:Fallback xmlns="">
            <p:pic>
              <p:nvPicPr>
                <p:cNvPr id="3" name="Ink 2">
                  <a:extLst>
                    <a:ext uri="{FF2B5EF4-FFF2-40B4-BE49-F238E27FC236}">
                      <a16:creationId xmlns:a16="http://schemas.microsoft.com/office/drawing/2014/main" id="{99DA103B-80E1-BFF2-DA8F-1A80A8D50A60}"/>
                    </a:ext>
                  </a:extLst>
                </p:cNvPr>
                <p:cNvPicPr/>
                <p:nvPr/>
              </p:nvPicPr>
              <p:blipFill>
                <a:blip r:embed="rId5"/>
                <a:stretch>
                  <a:fillRect/>
                </a:stretch>
              </p:blipFill>
              <p:spPr>
                <a:xfrm>
                  <a:off x="755589" y="3248640"/>
                  <a:ext cx="268920" cy="1978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293BCE4-9298-CB11-304E-04018E4BE828}"/>
                  </a:ext>
                </a:extLst>
              </p14:cNvPr>
              <p14:cNvContentPartPr/>
              <p14:nvPr/>
            </p14:nvContentPartPr>
            <p14:xfrm>
              <a:off x="6140829" y="3431160"/>
              <a:ext cx="1748160" cy="102240"/>
            </p14:xfrm>
          </p:contentPart>
        </mc:Choice>
        <mc:Fallback xmlns="">
          <p:pic>
            <p:nvPicPr>
              <p:cNvPr id="5" name="Ink 4">
                <a:extLst>
                  <a:ext uri="{FF2B5EF4-FFF2-40B4-BE49-F238E27FC236}">
                    <a16:creationId xmlns:a16="http://schemas.microsoft.com/office/drawing/2014/main" id="{0293BCE4-9298-CB11-304E-04018E4BE828}"/>
                  </a:ext>
                </a:extLst>
              </p:cNvPr>
              <p:cNvPicPr/>
              <p:nvPr/>
            </p:nvPicPr>
            <p:blipFill>
              <a:blip r:embed="rId7"/>
              <a:stretch>
                <a:fillRect/>
              </a:stretch>
            </p:blipFill>
            <p:spPr>
              <a:xfrm>
                <a:off x="6131829" y="3422520"/>
                <a:ext cx="1765800" cy="1198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4371">
                                            <p:txEl>
                                              <p:pRg st="3" end="3"/>
                                            </p:txEl>
                                          </p:spTgt>
                                        </p:tgtEl>
                                        <p:attrNameLst>
                                          <p:attrName>style.visibility</p:attrName>
                                        </p:attrNameLst>
                                      </p:cBhvr>
                                      <p:to>
                                        <p:strVal val="visible"/>
                                      </p:to>
                                    </p:set>
                                    <p:animEffect transition="in" filter="blinds(horizontal)">
                                      <p:cBhvr>
                                        <p:cTn id="7" dur="500"/>
                                        <p:tgtEl>
                                          <p:spTgt spid="314371">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14371">
                                            <p:txEl>
                                              <p:pRg st="4" end="4"/>
                                            </p:txEl>
                                          </p:spTgt>
                                        </p:tgtEl>
                                        <p:attrNameLst>
                                          <p:attrName>style.visibility</p:attrName>
                                        </p:attrNameLst>
                                      </p:cBhvr>
                                      <p:to>
                                        <p:strVal val="visible"/>
                                      </p:to>
                                    </p:set>
                                    <p:animEffect transition="in" filter="blinds(horizontal)">
                                      <p:cBhvr>
                                        <p:cTn id="10" dur="500"/>
                                        <p:tgtEl>
                                          <p:spTgt spid="314371">
                                            <p:txEl>
                                              <p:pRg st="4" end="4"/>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nodeType="clickEffect">
                                  <p:stCondLst>
                                    <p:cond delay="0"/>
                                  </p:stCondLst>
                                  <p:childTnLst>
                                    <p:set>
                                      <p:cBhvr>
                                        <p:cTn id="14" dur="1" fill="hold">
                                          <p:stCondLst>
                                            <p:cond delay="0"/>
                                          </p:stCondLst>
                                        </p:cTn>
                                        <p:tgtEl>
                                          <p:spTgt spid="314371">
                                            <p:txEl>
                                              <p:pRg st="5" end="5"/>
                                            </p:txEl>
                                          </p:spTgt>
                                        </p:tgtEl>
                                        <p:attrNameLst>
                                          <p:attrName>style.visibility</p:attrName>
                                        </p:attrNameLst>
                                      </p:cBhvr>
                                      <p:to>
                                        <p:strVal val="visible"/>
                                      </p:to>
                                    </p:set>
                                    <p:anim calcmode="lin" valueType="num">
                                      <p:cBhvr additive="base">
                                        <p:cTn id="15" dur="500" fill="hold"/>
                                        <p:tgtEl>
                                          <p:spTgt spid="314371">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14371">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4371">
                                            <p:txEl>
                                              <p:pRg st="6" end="6"/>
                                            </p:txEl>
                                          </p:spTgt>
                                        </p:tgtEl>
                                        <p:attrNameLst>
                                          <p:attrName>style.visibility</p:attrName>
                                        </p:attrNameLst>
                                      </p:cBhvr>
                                      <p:to>
                                        <p:strVal val="visible"/>
                                      </p:to>
                                    </p:set>
                                    <p:anim calcmode="lin" valueType="num">
                                      <p:cBhvr additive="base">
                                        <p:cTn id="19" dur="500" fill="hold"/>
                                        <p:tgtEl>
                                          <p:spTgt spid="314371">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4371">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14371">
                                            <p:txEl>
                                              <p:pRg st="7" end="7"/>
                                            </p:txEl>
                                          </p:spTgt>
                                        </p:tgtEl>
                                        <p:attrNameLst>
                                          <p:attrName>style.visibility</p:attrName>
                                        </p:attrNameLst>
                                      </p:cBhvr>
                                      <p:to>
                                        <p:strVal val="visible"/>
                                      </p:to>
                                    </p:set>
                                    <p:anim calcmode="lin" valueType="num">
                                      <p:cBhvr additive="base">
                                        <p:cTn id="23" dur="500" fill="hold"/>
                                        <p:tgtEl>
                                          <p:spTgt spid="314371">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14371">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14371">
                                            <p:txEl>
                                              <p:pRg st="8" end="8"/>
                                            </p:txEl>
                                          </p:spTgt>
                                        </p:tgtEl>
                                        <p:attrNameLst>
                                          <p:attrName>style.visibility</p:attrName>
                                        </p:attrNameLst>
                                      </p:cBhvr>
                                      <p:to>
                                        <p:strVal val="visible"/>
                                      </p:to>
                                    </p:set>
                                    <p:anim calcmode="lin" valueType="num">
                                      <p:cBhvr additive="base">
                                        <p:cTn id="27" dur="500" fill="hold"/>
                                        <p:tgtEl>
                                          <p:spTgt spid="314371">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1437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314371">
                                            <p:txEl>
                                              <p:pRg st="9" end="9"/>
                                            </p:txEl>
                                          </p:spTgt>
                                        </p:tgtEl>
                                        <p:attrNameLst>
                                          <p:attrName>style.visibility</p:attrName>
                                        </p:attrNameLst>
                                      </p:cBhvr>
                                      <p:to>
                                        <p:strVal val="visible"/>
                                      </p:to>
                                    </p:set>
                                    <p:anim calcmode="lin" valueType="num">
                                      <p:cBhvr additive="base">
                                        <p:cTn id="33" dur="500" fill="hold"/>
                                        <p:tgtEl>
                                          <p:spTgt spid="314371">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14371">
                                            <p:txEl>
                                              <p:pRg st="9" end="9"/>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14371">
                                            <p:txEl>
                                              <p:pRg st="10" end="10"/>
                                            </p:txEl>
                                          </p:spTgt>
                                        </p:tgtEl>
                                        <p:attrNameLst>
                                          <p:attrName>style.visibility</p:attrName>
                                        </p:attrNameLst>
                                      </p:cBhvr>
                                      <p:to>
                                        <p:strVal val="visible"/>
                                      </p:to>
                                    </p:set>
                                    <p:anim calcmode="lin" valueType="num">
                                      <p:cBhvr additive="base">
                                        <p:cTn id="37" dur="500" fill="hold"/>
                                        <p:tgtEl>
                                          <p:spTgt spid="314371">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14371">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14371">
                                            <p:txEl>
                                              <p:pRg st="11" end="11"/>
                                            </p:txEl>
                                          </p:spTgt>
                                        </p:tgtEl>
                                        <p:attrNameLst>
                                          <p:attrName>style.visibility</p:attrName>
                                        </p:attrNameLst>
                                      </p:cBhvr>
                                      <p:to>
                                        <p:strVal val="visible"/>
                                      </p:to>
                                    </p:set>
                                    <p:anim calcmode="lin" valueType="num">
                                      <p:cBhvr additive="base">
                                        <p:cTn id="41" dur="500" fill="hold"/>
                                        <p:tgtEl>
                                          <p:spTgt spid="314371">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14371">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3">
            <a:extLst>
              <a:ext uri="{FF2B5EF4-FFF2-40B4-BE49-F238E27FC236}">
                <a16:creationId xmlns:a16="http://schemas.microsoft.com/office/drawing/2014/main" id="{974BE2B6-87A2-DAAA-8E4A-B96991C7DA9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BB6C0E44-9EBE-4616-ADFF-C18902A49480}" type="slidenum">
              <a:rPr lang="en-US" altLang="zh-CN" sz="1800" b="0"/>
              <a:pPr/>
              <a:t>16</a:t>
            </a:fld>
            <a:endParaRPr lang="en-US" altLang="zh-CN" sz="1800" b="0"/>
          </a:p>
        </p:txBody>
      </p:sp>
      <p:sp>
        <p:nvSpPr>
          <p:cNvPr id="24578" name="Rectangle 2">
            <a:extLst>
              <a:ext uri="{FF2B5EF4-FFF2-40B4-BE49-F238E27FC236}">
                <a16:creationId xmlns:a16="http://schemas.microsoft.com/office/drawing/2014/main" id="{84CB598C-B3E3-0CEC-376E-E2F864B07171}"/>
              </a:ext>
            </a:extLst>
          </p:cNvPr>
          <p:cNvSpPr>
            <a:spLocks noGrp="1" noChangeArrowheads="1"/>
          </p:cNvSpPr>
          <p:nvPr>
            <p:ph type="title"/>
          </p:nvPr>
        </p:nvSpPr>
        <p:spPr/>
        <p:txBody>
          <a:bodyPr/>
          <a:lstStyle/>
          <a:p>
            <a:pPr eaLnBrk="1" hangingPunct="1"/>
            <a:r>
              <a:rPr lang="en-US" altLang="zh-CN"/>
              <a:t>2.3 </a:t>
            </a:r>
            <a:r>
              <a:rPr lang="zh-CN" altLang="en-US"/>
              <a:t>概念模型</a:t>
            </a:r>
          </a:p>
        </p:txBody>
      </p:sp>
      <p:sp>
        <p:nvSpPr>
          <p:cNvPr id="24579" name="Rectangle 3">
            <a:extLst>
              <a:ext uri="{FF2B5EF4-FFF2-40B4-BE49-F238E27FC236}">
                <a16:creationId xmlns:a16="http://schemas.microsoft.com/office/drawing/2014/main" id="{A0101B67-F991-481A-8F40-B492C3266B79}"/>
              </a:ext>
            </a:extLst>
          </p:cNvPr>
          <p:cNvSpPr>
            <a:spLocks noGrp="1" noChangeArrowheads="1"/>
          </p:cNvSpPr>
          <p:nvPr>
            <p:ph idx="1"/>
          </p:nvPr>
        </p:nvSpPr>
        <p:spPr/>
        <p:txBody>
          <a:bodyPr/>
          <a:lstStyle/>
          <a:p>
            <a:pPr lvl="1" eaLnBrk="1" hangingPunct="1"/>
            <a:r>
              <a:rPr lang="zh-CN" altLang="en-US"/>
              <a:t>旨在</a:t>
            </a:r>
            <a:r>
              <a:rPr lang="zh-CN" altLang="en-US" b="1">
                <a:solidFill>
                  <a:srgbClr val="C00000"/>
                </a:solidFill>
              </a:rPr>
              <a:t>与用户讨论</a:t>
            </a:r>
            <a:r>
              <a:rPr lang="zh-CN" altLang="en-US"/>
              <a:t>系统是否对他们的任务提供了可用的支持并指定用户的需求</a:t>
            </a:r>
            <a:endParaRPr lang="en-US" altLang="zh-CN"/>
          </a:p>
          <a:p>
            <a:pPr lvl="1" eaLnBrk="1" hangingPunct="1">
              <a:buFontTx/>
              <a:buNone/>
            </a:pPr>
            <a:endParaRPr lang="zh-CN" altLang="en-US"/>
          </a:p>
          <a:p>
            <a:pPr lvl="1" eaLnBrk="1" hangingPunct="1"/>
            <a:r>
              <a:rPr lang="zh-CN" altLang="en-US"/>
              <a:t>概念模型</a:t>
            </a:r>
            <a:r>
              <a:rPr lang="zh-CN" altLang="en-US" b="1">
                <a:solidFill>
                  <a:srgbClr val="C00000"/>
                </a:solidFill>
              </a:rPr>
              <a:t>采用用户的概念来描述</a:t>
            </a:r>
            <a:r>
              <a:rPr lang="zh-CN" altLang="en-US"/>
              <a:t>，故又称</a:t>
            </a:r>
            <a:r>
              <a:rPr lang="zh-CN" altLang="en-US" b="1">
                <a:solidFill>
                  <a:srgbClr val="C00000"/>
                </a:solidFill>
              </a:rPr>
              <a:t>用户概念模型</a:t>
            </a:r>
          </a:p>
          <a:p>
            <a:pPr lvl="2" eaLnBrk="1" hangingPunct="1"/>
            <a:r>
              <a:rPr lang="zh-CN" altLang="en-US"/>
              <a:t>指定用户对系统的理解，包括系统的功能、交互操作以及界面的外观等</a:t>
            </a:r>
            <a:endParaRPr lang="en-US" altLang="zh-CN"/>
          </a:p>
          <a:p>
            <a:pPr lvl="2" eaLnBrk="1" hangingPunct="1">
              <a:buFont typeface="Wingdings" panose="05000000000000000000" pitchFamily="2" charset="2"/>
              <a:buNone/>
            </a:pPr>
            <a:endParaRPr lang="zh-CN" altLang="en-US"/>
          </a:p>
          <a:p>
            <a:pPr lvl="1" eaLnBrk="1" hangingPunct="1"/>
            <a:r>
              <a:rPr lang="zh-CN" altLang="en-US"/>
              <a:t>因为观点和用途不同，可以有不同类型和不同层次的概念模型</a:t>
            </a:r>
          </a:p>
          <a:p>
            <a:pPr lvl="2" eaLnBrk="1" hangingPunct="1"/>
            <a:r>
              <a:rPr lang="zh-CN" altLang="en-US"/>
              <a:t>出于用户理解的目的，通常采用了</a:t>
            </a:r>
            <a:r>
              <a:rPr lang="zh-CN" altLang="en-US" b="1">
                <a:solidFill>
                  <a:srgbClr val="C00000"/>
                </a:solidFill>
              </a:rPr>
              <a:t>自然语言</a:t>
            </a:r>
            <a:r>
              <a:rPr lang="zh-CN" altLang="en-US"/>
              <a:t>或</a:t>
            </a:r>
            <a:r>
              <a:rPr lang="zh-CN" altLang="en-US" b="1">
                <a:solidFill>
                  <a:srgbClr val="C00000"/>
                </a:solidFill>
              </a:rPr>
              <a:t>图形描述</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a:extLst>
              <a:ext uri="{FF2B5EF4-FFF2-40B4-BE49-F238E27FC236}">
                <a16:creationId xmlns:a16="http://schemas.microsoft.com/office/drawing/2014/main" id="{CC009B65-D7B4-B43E-A61F-8D369D79A695}"/>
              </a:ext>
            </a:extLst>
          </p:cNvPr>
          <p:cNvSpPr>
            <a:spLocks noGrp="1" noChangeArrowheads="1"/>
          </p:cNvSpPr>
          <p:nvPr>
            <p:ph type="title"/>
          </p:nvPr>
        </p:nvSpPr>
        <p:spPr/>
        <p:txBody>
          <a:bodyPr/>
          <a:lstStyle/>
          <a:p>
            <a:pPr eaLnBrk="1" hangingPunct="1"/>
            <a:endParaRPr lang="zh-CN" altLang="en-US"/>
          </a:p>
        </p:txBody>
      </p:sp>
      <p:sp>
        <p:nvSpPr>
          <p:cNvPr id="25602" name="内容占位符 2">
            <a:extLst>
              <a:ext uri="{FF2B5EF4-FFF2-40B4-BE49-F238E27FC236}">
                <a16:creationId xmlns:a16="http://schemas.microsoft.com/office/drawing/2014/main" id="{CBE02425-106A-6A6D-0D9F-9789E6344575}"/>
              </a:ext>
            </a:extLst>
          </p:cNvPr>
          <p:cNvSpPr>
            <a:spLocks noGrp="1" noChangeArrowheads="1"/>
          </p:cNvSpPr>
          <p:nvPr>
            <p:ph idx="1"/>
          </p:nvPr>
        </p:nvSpPr>
        <p:spPr/>
        <p:txBody>
          <a:bodyPr/>
          <a:lstStyle/>
          <a:p>
            <a:pPr eaLnBrk="1" hangingPunct="1"/>
            <a:r>
              <a:rPr lang="zh-CN" altLang="en-US"/>
              <a:t>设计是一个复杂问题，并非所有假定（</a:t>
            </a:r>
            <a:r>
              <a:rPr lang="zh-CN" altLang="en-US" b="1">
                <a:solidFill>
                  <a:srgbClr val="C00000"/>
                </a:solidFill>
              </a:rPr>
              <a:t>设计思想</a:t>
            </a:r>
            <a:r>
              <a:rPr lang="en-US" altLang="zh-CN" b="1">
                <a:solidFill>
                  <a:srgbClr val="C00000"/>
                </a:solidFill>
              </a:rPr>
              <a:t>/</a:t>
            </a:r>
            <a:r>
              <a:rPr lang="zh-CN" altLang="en-US" b="1">
                <a:solidFill>
                  <a:srgbClr val="C00000"/>
                </a:solidFill>
              </a:rPr>
              <a:t>方案</a:t>
            </a:r>
            <a:r>
              <a:rPr lang="zh-CN" altLang="en-US"/>
              <a:t>）可立即获得验证</a:t>
            </a:r>
            <a:endParaRPr lang="en-US" altLang="zh-CN"/>
          </a:p>
          <a:p>
            <a:pPr eaLnBrk="1" hangingPunct="1">
              <a:buFontTx/>
              <a:buNone/>
            </a:pPr>
            <a:endParaRPr lang="zh-CN" altLang="en-US"/>
          </a:p>
          <a:p>
            <a:pPr lvl="1" eaLnBrk="1" hangingPunct="1"/>
            <a:r>
              <a:rPr lang="zh-CN" altLang="en-US"/>
              <a:t>概念模型最终被用户理解、</a:t>
            </a:r>
            <a:r>
              <a:rPr lang="zh-CN" altLang="en-US" b="1" u="sng">
                <a:solidFill>
                  <a:srgbClr val="C00000"/>
                </a:solidFill>
              </a:rPr>
              <a:t>原型</a:t>
            </a:r>
            <a:r>
              <a:rPr lang="zh-CN" altLang="en-US"/>
              <a:t>被用户接受需要一个设计和评估原型的迭代过程</a:t>
            </a:r>
            <a:endParaRPr lang="en-US" altLang="zh-CN"/>
          </a:p>
          <a:p>
            <a:pPr lvl="1" eaLnBrk="1" hangingPunct="1">
              <a:buFontTx/>
              <a:buNone/>
            </a:pPr>
            <a:endParaRPr lang="zh-CN" altLang="en-US"/>
          </a:p>
          <a:p>
            <a:pPr lvl="1" eaLnBrk="1" hangingPunct="1"/>
            <a:r>
              <a:rPr lang="zh-CN" altLang="en-US"/>
              <a:t>只有</a:t>
            </a:r>
            <a:r>
              <a:rPr lang="zh-CN" altLang="en-US" b="1">
                <a:solidFill>
                  <a:srgbClr val="0070C0"/>
                </a:solidFill>
              </a:rPr>
              <a:t>被用户理解和接受</a:t>
            </a:r>
            <a:r>
              <a:rPr lang="zh-CN" altLang="en-US"/>
              <a:t>，才能将原型开发为最终产品</a:t>
            </a:r>
          </a:p>
          <a:p>
            <a:pPr eaLnBrk="1" hangingPunct="1">
              <a:buFontTx/>
              <a:buNone/>
            </a:pPr>
            <a:endParaRPr lang="zh-CN" altLang="en-US"/>
          </a:p>
        </p:txBody>
      </p:sp>
      <p:sp>
        <p:nvSpPr>
          <p:cNvPr id="25603" name="灯片编号占位符 3">
            <a:extLst>
              <a:ext uri="{FF2B5EF4-FFF2-40B4-BE49-F238E27FC236}">
                <a16:creationId xmlns:a16="http://schemas.microsoft.com/office/drawing/2014/main" id="{3C045047-5AF6-9C13-0273-E1A7202A638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3216A355-0B68-4FF0-A788-5AD523022229}" type="slidenum">
              <a:rPr lang="en-US" altLang="zh-CN" sz="1800" b="0"/>
              <a:pPr/>
              <a:t>17</a:t>
            </a:fld>
            <a:endParaRPr lang="en-US" altLang="zh-CN" sz="1800" b="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3">
            <a:extLst>
              <a:ext uri="{FF2B5EF4-FFF2-40B4-BE49-F238E27FC236}">
                <a16:creationId xmlns:a16="http://schemas.microsoft.com/office/drawing/2014/main" id="{5274C37F-C73E-9333-F637-0155FA85820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5A8713C0-5F6C-4636-9049-B9B6D7A07333}" type="slidenum">
              <a:rPr lang="en-US" altLang="zh-CN" sz="1800" b="0"/>
              <a:pPr/>
              <a:t>18</a:t>
            </a:fld>
            <a:endParaRPr lang="en-US" altLang="zh-CN" sz="1800" b="0"/>
          </a:p>
        </p:txBody>
      </p:sp>
      <p:sp>
        <p:nvSpPr>
          <p:cNvPr id="26626" name="Rectangle 2">
            <a:extLst>
              <a:ext uri="{FF2B5EF4-FFF2-40B4-BE49-F238E27FC236}">
                <a16:creationId xmlns:a16="http://schemas.microsoft.com/office/drawing/2014/main" id="{480579EF-E770-FEC0-11B3-A79D3DDA28BE}"/>
              </a:ext>
            </a:extLst>
          </p:cNvPr>
          <p:cNvSpPr>
            <a:spLocks noGrp="1" noChangeArrowheads="1"/>
          </p:cNvSpPr>
          <p:nvPr>
            <p:ph type="title"/>
          </p:nvPr>
        </p:nvSpPr>
        <p:spPr/>
        <p:txBody>
          <a:bodyPr/>
          <a:lstStyle/>
          <a:p>
            <a:pPr eaLnBrk="1" hangingPunct="1"/>
            <a:r>
              <a:rPr lang="en-US" altLang="zh-CN"/>
              <a:t>2.3 </a:t>
            </a:r>
            <a:r>
              <a:rPr lang="zh-CN" altLang="en-US"/>
              <a:t>概念模型</a:t>
            </a:r>
          </a:p>
        </p:txBody>
      </p:sp>
      <p:sp>
        <p:nvSpPr>
          <p:cNvPr id="26627" name="Rectangle 3">
            <a:extLst>
              <a:ext uri="{FF2B5EF4-FFF2-40B4-BE49-F238E27FC236}">
                <a16:creationId xmlns:a16="http://schemas.microsoft.com/office/drawing/2014/main" id="{ECBE33DE-11CB-CAC6-1F27-39C4B38EC65A}"/>
              </a:ext>
            </a:extLst>
          </p:cNvPr>
          <p:cNvSpPr>
            <a:spLocks noGrp="1" noChangeArrowheads="1"/>
          </p:cNvSpPr>
          <p:nvPr>
            <p:ph idx="1"/>
          </p:nvPr>
        </p:nvSpPr>
        <p:spPr/>
        <p:txBody>
          <a:bodyPr/>
          <a:lstStyle/>
          <a:p>
            <a:pPr lvl="1" eaLnBrk="1" hangingPunct="1"/>
            <a:r>
              <a:rPr lang="zh-CN" altLang="en-US" dirty="0"/>
              <a:t>什么是</a:t>
            </a:r>
            <a:r>
              <a:rPr lang="zh-CN" altLang="en-US" b="1" dirty="0">
                <a:solidFill>
                  <a:srgbClr val="C00000"/>
                </a:solidFill>
              </a:rPr>
              <a:t>原型</a:t>
            </a:r>
            <a:r>
              <a:rPr lang="zh-CN" altLang="en-US" dirty="0"/>
              <a:t>（</a:t>
            </a:r>
            <a:r>
              <a:rPr lang="en-US" altLang="zh-CN" dirty="0"/>
              <a:t>prototype</a:t>
            </a:r>
            <a:r>
              <a:rPr lang="zh-CN" altLang="en-US" dirty="0"/>
              <a:t>）</a:t>
            </a:r>
          </a:p>
          <a:p>
            <a:pPr lvl="2" eaLnBrk="1" hangingPunct="1"/>
            <a:r>
              <a:rPr lang="zh-CN" altLang="en-US" dirty="0"/>
              <a:t>它是最终产品某些关键特征的 </a:t>
            </a:r>
            <a:r>
              <a:rPr lang="en-US" altLang="zh-CN" b="1" dirty="0"/>
              <a:t>simulation or animation</a:t>
            </a:r>
          </a:p>
          <a:p>
            <a:pPr lvl="3" eaLnBrk="1" hangingPunct="1"/>
            <a:r>
              <a:rPr lang="en-US" altLang="zh-CN" dirty="0"/>
              <a:t>animation</a:t>
            </a:r>
            <a:r>
              <a:rPr lang="zh-CN" altLang="en-US" dirty="0"/>
              <a:t>是用户与系统交互的动态表示</a:t>
            </a:r>
          </a:p>
          <a:p>
            <a:pPr lvl="3" eaLnBrk="1" hangingPunct="1"/>
            <a:r>
              <a:rPr lang="en-US" altLang="zh-CN" dirty="0"/>
              <a:t>simulation</a:t>
            </a:r>
            <a:r>
              <a:rPr lang="zh-CN" altLang="en-US" dirty="0"/>
              <a:t>是系统有限功能的模拟，未考虑性能、安全等</a:t>
            </a:r>
          </a:p>
          <a:p>
            <a:pPr lvl="2" eaLnBrk="1" hangingPunct="1"/>
            <a:r>
              <a:rPr lang="zh-CN" altLang="en-US" dirty="0"/>
              <a:t>以牺牲另外一些特征为代价</a:t>
            </a:r>
            <a:r>
              <a:rPr lang="zh-CN" altLang="en-US" b="1" dirty="0">
                <a:solidFill>
                  <a:srgbClr val="0070C0"/>
                </a:solidFill>
              </a:rPr>
              <a:t>来换取开发所需的资源</a:t>
            </a:r>
            <a:endParaRPr lang="en-US" altLang="zh-CN" b="1" dirty="0">
              <a:solidFill>
                <a:srgbClr val="0070C0"/>
              </a:solidFill>
            </a:endParaRPr>
          </a:p>
          <a:p>
            <a:pPr lvl="2" eaLnBrk="1" hangingPunct="1">
              <a:buFont typeface="Wingdings" panose="05000000000000000000" pitchFamily="2" charset="2"/>
              <a:buNone/>
            </a:pPr>
            <a:endParaRPr lang="zh-CN" altLang="en-US" b="1" dirty="0">
              <a:solidFill>
                <a:srgbClr val="0070C0"/>
              </a:solidFill>
            </a:endParaRPr>
          </a:p>
          <a:p>
            <a:pPr lvl="1" eaLnBrk="1" hangingPunct="1"/>
            <a:r>
              <a:rPr lang="zh-CN" altLang="en-US" b="1" dirty="0">
                <a:solidFill>
                  <a:srgbClr val="0070C0"/>
                </a:solidFill>
              </a:rPr>
              <a:t>迭代设计成功的关键</a:t>
            </a:r>
            <a:r>
              <a:rPr lang="zh-CN" altLang="en-US" dirty="0"/>
              <a:t>是首先需要</a:t>
            </a:r>
            <a:r>
              <a:rPr lang="zh-CN" altLang="en-US" b="1" dirty="0">
                <a:solidFill>
                  <a:srgbClr val="0070C0"/>
                </a:solidFill>
              </a:rPr>
              <a:t>理解什么是用户的任务</a:t>
            </a:r>
          </a:p>
          <a:p>
            <a:pPr lvl="2" eaLnBrk="1" hangingPunct="1"/>
            <a:r>
              <a:rPr lang="zh-CN" altLang="en-US" dirty="0"/>
              <a:t>因为一个交互式系统旨在对用户所做的事情提供帮助</a:t>
            </a:r>
          </a:p>
          <a:p>
            <a:pPr lvl="2" eaLnBrk="1" hangingPunct="1"/>
            <a:r>
              <a:rPr lang="zh-CN" altLang="en-US" dirty="0"/>
              <a:t>在考虑使用什么技术来支持前，</a:t>
            </a:r>
            <a:r>
              <a:rPr lang="zh-CN" altLang="en-US" dirty="0">
                <a:solidFill>
                  <a:srgbClr val="0070C0"/>
                </a:solidFill>
              </a:rPr>
              <a:t>需理解用户做什么</a:t>
            </a:r>
          </a:p>
          <a:p>
            <a:pPr lvl="3" eaLnBrk="1" hangingPunct="1"/>
            <a:r>
              <a:rPr lang="zh-CN" altLang="en-US" dirty="0"/>
              <a:t>例如：用户的任务是对信息进行管理，还是与其他用户通信和协调，或者其他什么活动</a:t>
            </a:r>
            <a:endParaRPr lang="en-US" altLang="zh-CN" dirty="0"/>
          </a:p>
          <a:p>
            <a:pPr lvl="3" eaLnBrk="1" hangingPunct="1"/>
            <a:endParaRPr lang="zh-CN" altLang="en-US" dirty="0"/>
          </a:p>
          <a:p>
            <a:pPr lvl="1" eaLnBrk="1" hangingPunct="1"/>
            <a:r>
              <a:rPr lang="zh-CN" altLang="en-US" dirty="0"/>
              <a:t>理解问题空间</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灯片编号占位符 3">
            <a:extLst>
              <a:ext uri="{FF2B5EF4-FFF2-40B4-BE49-F238E27FC236}">
                <a16:creationId xmlns:a16="http://schemas.microsoft.com/office/drawing/2014/main" id="{473AC211-6312-39DF-294F-3E7F9A991F1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770B0C23-9B42-4860-8705-91DAA704B939}" type="slidenum">
              <a:rPr lang="en-US" altLang="zh-CN" sz="1800" b="0"/>
              <a:pPr/>
              <a:t>19</a:t>
            </a:fld>
            <a:endParaRPr lang="en-US" altLang="zh-CN" sz="1800" b="0"/>
          </a:p>
        </p:txBody>
      </p:sp>
      <p:sp>
        <p:nvSpPr>
          <p:cNvPr id="27650" name="Rectangle 2">
            <a:extLst>
              <a:ext uri="{FF2B5EF4-FFF2-40B4-BE49-F238E27FC236}">
                <a16:creationId xmlns:a16="http://schemas.microsoft.com/office/drawing/2014/main" id="{05E58626-C240-6F54-62C2-6513A8B5702C}"/>
              </a:ext>
            </a:extLst>
          </p:cNvPr>
          <p:cNvSpPr>
            <a:spLocks noGrp="1" noChangeArrowheads="1"/>
          </p:cNvSpPr>
          <p:nvPr>
            <p:ph type="title"/>
          </p:nvPr>
        </p:nvSpPr>
        <p:spPr/>
        <p:txBody>
          <a:bodyPr/>
          <a:lstStyle/>
          <a:p>
            <a:pPr eaLnBrk="1" hangingPunct="1"/>
            <a:r>
              <a:rPr lang="en-US" altLang="zh-CN"/>
              <a:t>2.3 </a:t>
            </a:r>
            <a:r>
              <a:rPr lang="zh-CN" altLang="en-US"/>
              <a:t>概念模型</a:t>
            </a:r>
          </a:p>
        </p:txBody>
      </p:sp>
      <p:sp>
        <p:nvSpPr>
          <p:cNvPr id="27651" name="Rectangle 3">
            <a:extLst>
              <a:ext uri="{FF2B5EF4-FFF2-40B4-BE49-F238E27FC236}">
                <a16:creationId xmlns:a16="http://schemas.microsoft.com/office/drawing/2014/main" id="{F90B5954-2977-B5A0-A1C4-0B5AE5640C8E}"/>
              </a:ext>
            </a:extLst>
          </p:cNvPr>
          <p:cNvSpPr>
            <a:spLocks noGrp="1" noChangeArrowheads="1"/>
          </p:cNvSpPr>
          <p:nvPr>
            <p:ph idx="1"/>
          </p:nvPr>
        </p:nvSpPr>
        <p:spPr/>
        <p:txBody>
          <a:bodyPr/>
          <a:lstStyle/>
          <a:p>
            <a:pPr eaLnBrk="1" hangingPunct="1"/>
            <a:r>
              <a:rPr lang="zh-CN" altLang="en-US" b="1">
                <a:solidFill>
                  <a:srgbClr val="C00000"/>
                </a:solidFill>
              </a:rPr>
              <a:t>如何概念建模</a:t>
            </a:r>
            <a:r>
              <a:rPr lang="zh-CN" altLang="en-US"/>
              <a:t>（</a:t>
            </a:r>
            <a:r>
              <a:rPr lang="en-US" altLang="zh-CN"/>
              <a:t>conceptual modeling</a:t>
            </a:r>
            <a:r>
              <a:rPr lang="zh-CN" altLang="en-US"/>
              <a:t>）</a:t>
            </a:r>
          </a:p>
          <a:p>
            <a:pPr lvl="1" eaLnBrk="1" hangingPunct="1"/>
            <a:r>
              <a:rPr lang="zh-CN" altLang="en-US"/>
              <a:t>首先需要</a:t>
            </a:r>
            <a:r>
              <a:rPr lang="zh-CN" altLang="en-US">
                <a:solidFill>
                  <a:srgbClr val="0070C0"/>
                </a:solidFill>
              </a:rPr>
              <a:t>从抽象的角度</a:t>
            </a:r>
            <a:r>
              <a:rPr lang="zh-CN" altLang="en-US"/>
              <a:t>，考虑使用什么样的</a:t>
            </a:r>
            <a:r>
              <a:rPr lang="zh-CN" altLang="en-US" b="1" u="sng">
                <a:solidFill>
                  <a:srgbClr val="C00000"/>
                </a:solidFill>
              </a:rPr>
              <a:t>交互方式</a:t>
            </a:r>
            <a:r>
              <a:rPr lang="zh-CN" altLang="en-US"/>
              <a:t>去支持用户的活动</a:t>
            </a:r>
          </a:p>
          <a:p>
            <a:pPr lvl="2" eaLnBrk="1" hangingPunct="1"/>
            <a:r>
              <a:rPr lang="zh-CN" altLang="en-US"/>
              <a:t>例如：用户的目的是</a:t>
            </a:r>
            <a:r>
              <a:rPr lang="zh-CN" altLang="en-US">
                <a:solidFill>
                  <a:srgbClr val="0070C0"/>
                </a:solidFill>
              </a:rPr>
              <a:t>获取某些和他的任务相关的信息</a:t>
            </a:r>
          </a:p>
          <a:p>
            <a:pPr lvl="3" eaLnBrk="1" hangingPunct="1"/>
            <a:r>
              <a:rPr lang="zh-CN" altLang="en-US"/>
              <a:t>用户可以</a:t>
            </a:r>
            <a:r>
              <a:rPr lang="zh-CN" altLang="en-US" u="sng"/>
              <a:t>浏览</a:t>
            </a:r>
            <a:r>
              <a:rPr lang="zh-CN" altLang="en-US"/>
              <a:t>所有相关信息（不适合过多的信息），或</a:t>
            </a:r>
          </a:p>
          <a:p>
            <a:pPr lvl="3" eaLnBrk="1" hangingPunct="1"/>
            <a:r>
              <a:rPr lang="zh-CN" altLang="en-US"/>
              <a:t>用户可向系统</a:t>
            </a:r>
            <a:r>
              <a:rPr lang="zh-CN" altLang="en-US" u="sng"/>
              <a:t>提问</a:t>
            </a:r>
            <a:r>
              <a:rPr lang="zh-CN" altLang="en-US"/>
              <a:t>（系统回答可能遗漏重要信息），或</a:t>
            </a:r>
          </a:p>
          <a:p>
            <a:pPr lvl="3" eaLnBrk="1" hangingPunct="1"/>
            <a:r>
              <a:rPr lang="zh-CN" altLang="en-US"/>
              <a:t>两种方式的结合</a:t>
            </a:r>
            <a:endParaRPr lang="en-US" altLang="zh-CN"/>
          </a:p>
          <a:p>
            <a:pPr lvl="3" eaLnBrk="1" hangingPunct="1">
              <a:buFontTx/>
              <a:buNone/>
            </a:pPr>
            <a:endParaRPr lang="zh-CN" altLang="en-US"/>
          </a:p>
          <a:p>
            <a:pPr lvl="1" eaLnBrk="1" hangingPunct="1"/>
            <a:r>
              <a:rPr lang="zh-CN" altLang="en-US"/>
              <a:t>其次</a:t>
            </a:r>
            <a:r>
              <a:rPr lang="zh-CN" altLang="en-US">
                <a:solidFill>
                  <a:srgbClr val="0070C0"/>
                </a:solidFill>
              </a:rPr>
              <a:t>从具体的角度</a:t>
            </a:r>
            <a:r>
              <a:rPr lang="zh-CN" altLang="en-US"/>
              <a:t>，考虑使用什么样的</a:t>
            </a:r>
            <a:r>
              <a:rPr lang="zh-CN" altLang="en-US" b="1" u="sng">
                <a:solidFill>
                  <a:srgbClr val="C00000"/>
                </a:solidFill>
              </a:rPr>
              <a:t>交互形式</a:t>
            </a:r>
            <a:r>
              <a:rPr lang="zh-CN" altLang="en-US"/>
              <a:t>来完成交互活动</a:t>
            </a:r>
          </a:p>
          <a:p>
            <a:pPr lvl="2" eaLnBrk="1" hangingPunct="1"/>
            <a:r>
              <a:rPr lang="zh-CN" altLang="en-US"/>
              <a:t>例如：如果采用浏览方式，可以选择</a:t>
            </a:r>
            <a:r>
              <a:rPr lang="zh-CN" altLang="en-US" u="sng"/>
              <a:t>直接操作范型</a:t>
            </a:r>
          </a:p>
          <a:p>
            <a:pPr lvl="2" eaLnBrk="1" hangingPunct="1">
              <a:buFont typeface="Wingdings" panose="05000000000000000000" pitchFamily="2" charset="2"/>
              <a:buNone/>
            </a:pPr>
            <a:r>
              <a:rPr lang="zh-CN" altLang="en-US"/>
              <a:t>		 如果采用提问方式，可以选择</a:t>
            </a:r>
            <a:r>
              <a:rPr lang="zh-CN" altLang="en-US" u="sng"/>
              <a:t>代理范型</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灯片编号占位符 3">
            <a:extLst>
              <a:ext uri="{FF2B5EF4-FFF2-40B4-BE49-F238E27FC236}">
                <a16:creationId xmlns:a16="http://schemas.microsoft.com/office/drawing/2014/main" id="{D60AE936-7346-FAEF-6F1A-C1814F0DE44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1DCFC413-9226-474C-99D3-24905FB77CF1}" type="slidenum">
              <a:rPr lang="en-US" altLang="zh-CN" sz="1800" b="0"/>
              <a:pPr/>
              <a:t>2</a:t>
            </a:fld>
            <a:endParaRPr lang="en-US" altLang="zh-CN" sz="1800" b="0"/>
          </a:p>
        </p:txBody>
      </p:sp>
      <p:sp>
        <p:nvSpPr>
          <p:cNvPr id="7170" name="Rectangle 2">
            <a:extLst>
              <a:ext uri="{FF2B5EF4-FFF2-40B4-BE49-F238E27FC236}">
                <a16:creationId xmlns:a16="http://schemas.microsoft.com/office/drawing/2014/main" id="{716B2F7C-06A8-DCBB-E0CE-C41ECC5C5D40}"/>
              </a:ext>
            </a:extLst>
          </p:cNvPr>
          <p:cNvSpPr>
            <a:spLocks noGrp="1" noChangeArrowheads="1"/>
          </p:cNvSpPr>
          <p:nvPr>
            <p:ph type="title"/>
          </p:nvPr>
        </p:nvSpPr>
        <p:spPr/>
        <p:txBody>
          <a:bodyPr/>
          <a:lstStyle/>
          <a:p>
            <a:pPr eaLnBrk="1" hangingPunct="1"/>
            <a:r>
              <a:rPr lang="zh-CN" altLang="en-US"/>
              <a:t>第 </a:t>
            </a:r>
            <a:r>
              <a:rPr lang="en-US" altLang="zh-CN"/>
              <a:t>2 </a:t>
            </a:r>
            <a:r>
              <a:rPr lang="zh-CN" altLang="en-US"/>
              <a:t>章 理解与概念化交互</a:t>
            </a:r>
          </a:p>
        </p:txBody>
      </p:sp>
      <p:sp>
        <p:nvSpPr>
          <p:cNvPr id="7171" name="Rectangle 3">
            <a:extLst>
              <a:ext uri="{FF2B5EF4-FFF2-40B4-BE49-F238E27FC236}">
                <a16:creationId xmlns:a16="http://schemas.microsoft.com/office/drawing/2014/main" id="{D01446D0-A8B3-21EB-4760-C268666AEA77}"/>
              </a:ext>
            </a:extLst>
          </p:cNvPr>
          <p:cNvSpPr>
            <a:spLocks noGrp="1" noChangeArrowheads="1"/>
          </p:cNvSpPr>
          <p:nvPr>
            <p:ph idx="1"/>
          </p:nvPr>
        </p:nvSpPr>
        <p:spPr/>
        <p:txBody>
          <a:bodyPr/>
          <a:lstStyle/>
          <a:p>
            <a:pPr eaLnBrk="1" hangingPunct="1">
              <a:lnSpc>
                <a:spcPct val="130000"/>
              </a:lnSpc>
            </a:pPr>
            <a:r>
              <a:rPr lang="zh-CN" altLang="en-US"/>
              <a:t>本章内容</a:t>
            </a:r>
          </a:p>
          <a:p>
            <a:pPr lvl="1" eaLnBrk="1" hangingPunct="1">
              <a:lnSpc>
                <a:spcPct val="130000"/>
              </a:lnSpc>
            </a:pPr>
            <a:r>
              <a:rPr lang="zh-CN" altLang="en-US"/>
              <a:t>引言</a:t>
            </a:r>
          </a:p>
          <a:p>
            <a:pPr lvl="1" eaLnBrk="1" hangingPunct="1">
              <a:lnSpc>
                <a:spcPct val="130000"/>
              </a:lnSpc>
            </a:pPr>
            <a:r>
              <a:rPr lang="zh-CN" altLang="en-US"/>
              <a:t>理解问题空间</a:t>
            </a:r>
          </a:p>
          <a:p>
            <a:pPr lvl="1" eaLnBrk="1" hangingPunct="1">
              <a:lnSpc>
                <a:spcPct val="130000"/>
              </a:lnSpc>
            </a:pPr>
            <a:r>
              <a:rPr lang="zh-CN" altLang="en-US"/>
              <a:t>概念模型</a:t>
            </a:r>
          </a:p>
          <a:p>
            <a:pPr lvl="1" eaLnBrk="1" hangingPunct="1">
              <a:lnSpc>
                <a:spcPct val="130000"/>
              </a:lnSpc>
            </a:pPr>
            <a:r>
              <a:rPr lang="zh-CN" altLang="en-US"/>
              <a:t>界面隐喻</a:t>
            </a:r>
          </a:p>
          <a:p>
            <a:pPr lvl="1" eaLnBrk="1" hangingPunct="1">
              <a:lnSpc>
                <a:spcPct val="130000"/>
              </a:lnSpc>
            </a:pPr>
            <a:r>
              <a:rPr lang="zh-CN" altLang="en-US"/>
              <a:t>交互范型</a:t>
            </a:r>
          </a:p>
          <a:p>
            <a:pPr lvl="1" eaLnBrk="1" hangingPunct="1">
              <a:lnSpc>
                <a:spcPct val="130000"/>
              </a:lnSpc>
            </a:pPr>
            <a:r>
              <a:rPr lang="zh-CN" altLang="en-US"/>
              <a:t>从概念模型到实际设计</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灯片编号占位符 3">
            <a:extLst>
              <a:ext uri="{FF2B5EF4-FFF2-40B4-BE49-F238E27FC236}">
                <a16:creationId xmlns:a16="http://schemas.microsoft.com/office/drawing/2014/main" id="{9A733AB9-0B50-61ED-649A-8D5089C31F0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45597949-847F-440E-9A6B-E64568142F18}" type="slidenum">
              <a:rPr lang="en-US" altLang="zh-CN" sz="1800" b="0"/>
              <a:pPr/>
              <a:t>20</a:t>
            </a:fld>
            <a:endParaRPr lang="en-US" altLang="zh-CN" sz="1800" b="0"/>
          </a:p>
        </p:txBody>
      </p:sp>
      <p:sp>
        <p:nvSpPr>
          <p:cNvPr id="28674" name="Rectangle 2">
            <a:extLst>
              <a:ext uri="{FF2B5EF4-FFF2-40B4-BE49-F238E27FC236}">
                <a16:creationId xmlns:a16="http://schemas.microsoft.com/office/drawing/2014/main" id="{34822C58-2AAB-C2CC-ECD7-082105475AAC}"/>
              </a:ext>
            </a:extLst>
          </p:cNvPr>
          <p:cNvSpPr>
            <a:spLocks noGrp="1" noChangeArrowheads="1"/>
          </p:cNvSpPr>
          <p:nvPr>
            <p:ph type="title"/>
          </p:nvPr>
        </p:nvSpPr>
        <p:spPr/>
        <p:txBody>
          <a:bodyPr/>
          <a:lstStyle/>
          <a:p>
            <a:pPr eaLnBrk="1" hangingPunct="1"/>
            <a:r>
              <a:rPr lang="en-US" altLang="zh-CN"/>
              <a:t>2.3 </a:t>
            </a:r>
            <a:r>
              <a:rPr lang="zh-CN" altLang="en-US"/>
              <a:t>概念模型</a:t>
            </a:r>
          </a:p>
        </p:txBody>
      </p:sp>
      <p:sp>
        <p:nvSpPr>
          <p:cNvPr id="28675" name="Rectangle 3">
            <a:extLst>
              <a:ext uri="{FF2B5EF4-FFF2-40B4-BE49-F238E27FC236}">
                <a16:creationId xmlns:a16="http://schemas.microsoft.com/office/drawing/2014/main" id="{1DA773D4-482B-0DD6-6F79-98083FF9E547}"/>
              </a:ext>
            </a:extLst>
          </p:cNvPr>
          <p:cNvSpPr>
            <a:spLocks noGrp="1" noChangeArrowheads="1"/>
          </p:cNvSpPr>
          <p:nvPr>
            <p:ph idx="1"/>
          </p:nvPr>
        </p:nvSpPr>
        <p:spPr>
          <a:xfrm>
            <a:off x="685800" y="1066800"/>
            <a:ext cx="7847013" cy="4522788"/>
          </a:xfrm>
        </p:spPr>
        <p:txBody>
          <a:bodyPr/>
          <a:lstStyle/>
          <a:p>
            <a:pPr lvl="1" eaLnBrk="1" hangingPunct="1"/>
            <a:r>
              <a:rPr lang="zh-CN" altLang="en-US"/>
              <a:t>最后</a:t>
            </a:r>
            <a:r>
              <a:rPr lang="zh-CN" altLang="en-US">
                <a:solidFill>
                  <a:srgbClr val="0070C0"/>
                </a:solidFill>
              </a:rPr>
              <a:t>从设计的角度</a:t>
            </a:r>
            <a:r>
              <a:rPr lang="zh-CN" altLang="en-US"/>
              <a:t>，提出可供选择的</a:t>
            </a:r>
            <a:r>
              <a:rPr lang="zh-CN" altLang="en-US" b="1">
                <a:solidFill>
                  <a:srgbClr val="C00000"/>
                </a:solidFill>
              </a:rPr>
              <a:t>候选模型方案</a:t>
            </a:r>
          </a:p>
          <a:p>
            <a:pPr lvl="2" eaLnBrk="1" hangingPunct="1"/>
            <a:r>
              <a:rPr lang="zh-CN" altLang="en-US"/>
              <a:t>需要做出决策并描述</a:t>
            </a:r>
            <a:r>
              <a:rPr lang="zh-CN" altLang="en-US">
                <a:solidFill>
                  <a:srgbClr val="0070C0"/>
                </a:solidFill>
              </a:rPr>
              <a:t>界面的行为</a:t>
            </a:r>
            <a:r>
              <a:rPr lang="zh-CN" altLang="en-US"/>
              <a:t>、需</a:t>
            </a:r>
            <a:r>
              <a:rPr lang="zh-CN" altLang="en-US">
                <a:solidFill>
                  <a:srgbClr val="0070C0"/>
                </a:solidFill>
              </a:rPr>
              <a:t>使用的交互形式、界面的</a:t>
            </a:r>
            <a:r>
              <a:rPr lang="zh-CN" altLang="en-US" u="sng">
                <a:solidFill>
                  <a:srgbClr val="0070C0"/>
                </a:solidFill>
              </a:rPr>
              <a:t>观与感</a:t>
            </a:r>
            <a:r>
              <a:rPr lang="zh-CN" altLang="en-US"/>
              <a:t>（</a:t>
            </a:r>
            <a:r>
              <a:rPr lang="en-US" altLang="zh-CN"/>
              <a:t>look-and-feel</a:t>
            </a:r>
            <a:r>
              <a:rPr lang="zh-CN" altLang="en-US"/>
              <a:t>）</a:t>
            </a:r>
          </a:p>
          <a:p>
            <a:pPr lvl="2" eaLnBrk="1" hangingPunct="1">
              <a:buFont typeface="Wingdings" panose="05000000000000000000" pitchFamily="2" charset="2"/>
              <a:buNone/>
            </a:pPr>
            <a:endParaRPr lang="zh-CN" altLang="en-US"/>
          </a:p>
          <a:p>
            <a:pPr lvl="2" eaLnBrk="1" hangingPunct="1"/>
            <a:r>
              <a:rPr lang="zh-CN" altLang="en-US"/>
              <a:t>什么是</a:t>
            </a:r>
            <a:r>
              <a:rPr lang="zh-CN" altLang="en-US" b="1">
                <a:solidFill>
                  <a:srgbClr val="C00000"/>
                </a:solidFill>
              </a:rPr>
              <a:t>界面的观与感</a:t>
            </a:r>
          </a:p>
          <a:p>
            <a:pPr lvl="3" eaLnBrk="1" hangingPunct="1"/>
            <a:r>
              <a:rPr lang="zh-CN" altLang="en-US"/>
              <a:t>即</a:t>
            </a:r>
            <a:r>
              <a:rPr lang="zh-CN" altLang="en-US">
                <a:solidFill>
                  <a:srgbClr val="0070C0"/>
                </a:solidFill>
              </a:rPr>
              <a:t>交互构件（窗口、菜单、卷滚条等）的物理表示以及用户如何与其交互来访问它们的功能</a:t>
            </a:r>
          </a:p>
          <a:p>
            <a:pPr lvl="3" eaLnBrk="1" hangingPunct="1"/>
            <a:r>
              <a:rPr lang="zh-CN" altLang="en-US"/>
              <a:t>不同的平台可以有不同的观与感，如主要使用的平台有：</a:t>
            </a:r>
            <a:r>
              <a:rPr lang="en-US" altLang="zh-CN"/>
              <a:t>Microsoft Windows API, Unix Motif, Java Swing, Apple Macintosh</a:t>
            </a:r>
          </a:p>
          <a:p>
            <a:pPr lvl="3" eaLnBrk="1" hangingPunct="1">
              <a:buFontTx/>
              <a:buNone/>
            </a:pP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a:extLst>
              <a:ext uri="{FF2B5EF4-FFF2-40B4-BE49-F238E27FC236}">
                <a16:creationId xmlns:a16="http://schemas.microsoft.com/office/drawing/2014/main" id="{3EE2685A-106F-E1A4-68DC-8D0FDB513A79}"/>
              </a:ext>
            </a:extLst>
          </p:cNvPr>
          <p:cNvSpPr>
            <a:spLocks noGrp="1" noChangeArrowheads="1"/>
          </p:cNvSpPr>
          <p:nvPr>
            <p:ph type="title"/>
          </p:nvPr>
        </p:nvSpPr>
        <p:spPr/>
        <p:txBody>
          <a:bodyPr/>
          <a:lstStyle/>
          <a:p>
            <a:pPr eaLnBrk="1" hangingPunct="1"/>
            <a:endParaRPr lang="zh-CN" altLang="en-US"/>
          </a:p>
        </p:txBody>
      </p:sp>
      <p:sp>
        <p:nvSpPr>
          <p:cNvPr id="29698" name="内容占位符 2">
            <a:extLst>
              <a:ext uri="{FF2B5EF4-FFF2-40B4-BE49-F238E27FC236}">
                <a16:creationId xmlns:a16="http://schemas.microsoft.com/office/drawing/2014/main" id="{F845E624-E5A7-885E-0F37-CE4A9BF0F19E}"/>
              </a:ext>
            </a:extLst>
          </p:cNvPr>
          <p:cNvSpPr>
            <a:spLocks noGrp="1" noChangeArrowheads="1"/>
          </p:cNvSpPr>
          <p:nvPr>
            <p:ph idx="1"/>
          </p:nvPr>
        </p:nvSpPr>
        <p:spPr/>
        <p:txBody>
          <a:bodyPr/>
          <a:lstStyle/>
          <a:p>
            <a:pPr lvl="2" eaLnBrk="1" hangingPunct="1"/>
            <a:r>
              <a:rPr lang="zh-CN" altLang="en-US"/>
              <a:t>可选择一个</a:t>
            </a:r>
            <a:r>
              <a:rPr lang="zh-CN" altLang="en-US" b="1" u="sng">
                <a:solidFill>
                  <a:srgbClr val="C00000"/>
                </a:solidFill>
              </a:rPr>
              <a:t>界面隐喻</a:t>
            </a:r>
            <a:r>
              <a:rPr lang="zh-CN" altLang="en-US"/>
              <a:t>（</a:t>
            </a:r>
            <a:r>
              <a:rPr lang="en-US" altLang="zh-CN"/>
              <a:t>metaphor</a:t>
            </a:r>
            <a:r>
              <a:rPr lang="zh-CN" altLang="en-US"/>
              <a:t>）作为建模的基本结构</a:t>
            </a:r>
          </a:p>
          <a:p>
            <a:pPr lvl="3" eaLnBrk="1" hangingPunct="1"/>
            <a:r>
              <a:rPr lang="zh-CN" altLang="en-US"/>
              <a:t>即物理现象的界面虚拟表示，如桌面、打字机等</a:t>
            </a:r>
          </a:p>
          <a:p>
            <a:pPr lvl="3" eaLnBrk="1" hangingPunct="1"/>
            <a:r>
              <a:rPr lang="zh-CN" altLang="en-US"/>
              <a:t>熟悉性</a:t>
            </a:r>
            <a:r>
              <a:rPr lang="zh-CN" altLang="en-US">
                <a:solidFill>
                  <a:srgbClr val="0070C0"/>
                </a:solidFill>
              </a:rPr>
              <a:t>使用户可立即理解界面的表示和操作</a:t>
            </a:r>
            <a:endParaRPr lang="en-US" altLang="zh-CN">
              <a:solidFill>
                <a:srgbClr val="0070C0"/>
              </a:solidFill>
            </a:endParaRPr>
          </a:p>
          <a:p>
            <a:pPr lvl="3" eaLnBrk="1" hangingPunct="1"/>
            <a:endParaRPr lang="en-US" altLang="zh-CN">
              <a:solidFill>
                <a:srgbClr val="0070C0"/>
              </a:solidFill>
            </a:endParaRPr>
          </a:p>
          <a:p>
            <a:pPr lvl="2" eaLnBrk="1" hangingPunct="1">
              <a:lnSpc>
                <a:spcPct val="90000"/>
              </a:lnSpc>
            </a:pPr>
            <a:r>
              <a:rPr lang="zh-CN" altLang="en-US" b="1" u="sng">
                <a:solidFill>
                  <a:srgbClr val="C00000"/>
                </a:solidFill>
              </a:rPr>
              <a:t>交互范型</a:t>
            </a:r>
            <a:r>
              <a:rPr lang="zh-CN" altLang="en-US"/>
              <a:t>（</a:t>
            </a:r>
            <a:r>
              <a:rPr lang="en-US" altLang="zh-CN"/>
              <a:t>paradigm</a:t>
            </a:r>
            <a:r>
              <a:rPr lang="zh-CN" altLang="en-US"/>
              <a:t>）可提供概念建模的具体化指导</a:t>
            </a:r>
          </a:p>
          <a:p>
            <a:pPr lvl="2" eaLnBrk="1" hangingPunct="1">
              <a:lnSpc>
                <a:spcPct val="90000"/>
              </a:lnSpc>
            </a:pPr>
            <a:r>
              <a:rPr lang="zh-CN" altLang="en-US"/>
              <a:t>什么是交互范型（可用性范型、界面范型）</a:t>
            </a:r>
          </a:p>
          <a:p>
            <a:pPr lvl="3" eaLnBrk="1" hangingPunct="1">
              <a:lnSpc>
                <a:spcPct val="90000"/>
              </a:lnSpc>
            </a:pPr>
            <a:r>
              <a:rPr lang="zh-CN" altLang="en-US"/>
              <a:t>即</a:t>
            </a:r>
            <a:r>
              <a:rPr lang="zh-CN" altLang="en-US" b="1">
                <a:solidFill>
                  <a:srgbClr val="C00000"/>
                </a:solidFill>
              </a:rPr>
              <a:t>实践中成功的开发实例，被认为增强了应用的可用性</a:t>
            </a:r>
            <a:endParaRPr lang="en-US" altLang="zh-CN" b="1">
              <a:solidFill>
                <a:srgbClr val="C00000"/>
              </a:solidFill>
            </a:endParaRPr>
          </a:p>
          <a:p>
            <a:pPr lvl="3" eaLnBrk="1" hangingPunct="1">
              <a:lnSpc>
                <a:spcPct val="90000"/>
              </a:lnSpc>
            </a:pPr>
            <a:endParaRPr lang="zh-CN" altLang="en-US"/>
          </a:p>
          <a:p>
            <a:pPr lvl="1" eaLnBrk="1" hangingPunct="1">
              <a:lnSpc>
                <a:spcPct val="90000"/>
              </a:lnSpc>
            </a:pPr>
            <a:r>
              <a:rPr lang="zh-CN" altLang="en-US"/>
              <a:t>概念建模本身也是一个</a:t>
            </a:r>
            <a:r>
              <a:rPr lang="zh-CN" altLang="en-US">
                <a:solidFill>
                  <a:srgbClr val="C00000"/>
                </a:solidFill>
              </a:rPr>
              <a:t>设计</a:t>
            </a:r>
            <a:r>
              <a:rPr lang="en-US" altLang="zh-CN">
                <a:solidFill>
                  <a:srgbClr val="C00000"/>
                </a:solidFill>
              </a:rPr>
              <a:t>—</a:t>
            </a:r>
            <a:r>
              <a:rPr lang="zh-CN" altLang="en-US">
                <a:solidFill>
                  <a:srgbClr val="C00000"/>
                </a:solidFill>
              </a:rPr>
              <a:t>评估的迭代过程</a:t>
            </a:r>
          </a:p>
          <a:p>
            <a:pPr lvl="2" eaLnBrk="1" hangingPunct="1">
              <a:lnSpc>
                <a:spcPct val="90000"/>
              </a:lnSpc>
            </a:pPr>
            <a:r>
              <a:rPr lang="zh-CN" altLang="en-US"/>
              <a:t>在第</a:t>
            </a:r>
            <a:r>
              <a:rPr lang="en-US" altLang="zh-CN"/>
              <a:t>8</a:t>
            </a:r>
            <a:r>
              <a:rPr lang="zh-CN" altLang="en-US"/>
              <a:t>章将引入许多设计技术，如</a:t>
            </a:r>
            <a:r>
              <a:rPr lang="zh-CN" altLang="en-US">
                <a:solidFill>
                  <a:srgbClr val="0070C0"/>
                </a:solidFill>
              </a:rPr>
              <a:t>草图绘制、情节描述</a:t>
            </a:r>
            <a:r>
              <a:rPr lang="zh-CN" altLang="en-US"/>
              <a:t>等</a:t>
            </a:r>
          </a:p>
          <a:p>
            <a:pPr lvl="3" eaLnBrk="1" hangingPunct="1">
              <a:buFontTx/>
              <a:buNone/>
            </a:pPr>
            <a:endParaRPr lang="zh-CN" altLang="en-US">
              <a:solidFill>
                <a:srgbClr val="0070C0"/>
              </a:solidFill>
            </a:endParaRPr>
          </a:p>
          <a:p>
            <a:pPr eaLnBrk="1" hangingPunct="1">
              <a:buFontTx/>
              <a:buNone/>
            </a:pPr>
            <a:endParaRPr lang="zh-CN" altLang="en-US"/>
          </a:p>
        </p:txBody>
      </p:sp>
      <p:sp>
        <p:nvSpPr>
          <p:cNvPr id="29699" name="灯片编号占位符 3">
            <a:extLst>
              <a:ext uri="{FF2B5EF4-FFF2-40B4-BE49-F238E27FC236}">
                <a16:creationId xmlns:a16="http://schemas.microsoft.com/office/drawing/2014/main" id="{2679B0CB-E563-D1DD-C9A0-C98DA143277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B4E333DD-86EB-4D1A-B61E-F5DD0A6D5392}" type="slidenum">
              <a:rPr lang="en-US" altLang="zh-CN" sz="1800" b="0"/>
              <a:pPr/>
              <a:t>21</a:t>
            </a:fld>
            <a:endParaRPr lang="en-US" altLang="zh-CN" sz="1800" b="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灯片编号占位符 3">
            <a:extLst>
              <a:ext uri="{FF2B5EF4-FFF2-40B4-BE49-F238E27FC236}">
                <a16:creationId xmlns:a16="http://schemas.microsoft.com/office/drawing/2014/main" id="{B79427A1-C81A-1BD1-89E3-50D6BEBB220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6DF8FA4F-C720-4E6B-B8D0-6FB8F8552070}" type="slidenum">
              <a:rPr lang="en-US" altLang="zh-CN" sz="1800" b="0"/>
              <a:pPr/>
              <a:t>22</a:t>
            </a:fld>
            <a:endParaRPr lang="en-US" altLang="zh-CN" sz="1800" b="0"/>
          </a:p>
        </p:txBody>
      </p:sp>
      <p:sp>
        <p:nvSpPr>
          <p:cNvPr id="30722" name="Rectangle 2">
            <a:extLst>
              <a:ext uri="{FF2B5EF4-FFF2-40B4-BE49-F238E27FC236}">
                <a16:creationId xmlns:a16="http://schemas.microsoft.com/office/drawing/2014/main" id="{EBE1EDBF-4B9B-01F7-95EC-5140CB6CBB8F}"/>
              </a:ext>
            </a:extLst>
          </p:cNvPr>
          <p:cNvSpPr>
            <a:spLocks noGrp="1" noChangeArrowheads="1"/>
          </p:cNvSpPr>
          <p:nvPr>
            <p:ph type="title"/>
          </p:nvPr>
        </p:nvSpPr>
        <p:spPr/>
        <p:txBody>
          <a:bodyPr/>
          <a:lstStyle/>
          <a:p>
            <a:pPr eaLnBrk="1" hangingPunct="1"/>
            <a:r>
              <a:rPr lang="en-US" altLang="zh-CN"/>
              <a:t>2.3 </a:t>
            </a:r>
            <a:r>
              <a:rPr lang="zh-CN" altLang="en-US"/>
              <a:t>概念模型</a:t>
            </a:r>
          </a:p>
        </p:txBody>
      </p:sp>
      <p:sp>
        <p:nvSpPr>
          <p:cNvPr id="30723" name="Rectangle 3">
            <a:extLst>
              <a:ext uri="{FF2B5EF4-FFF2-40B4-BE49-F238E27FC236}">
                <a16:creationId xmlns:a16="http://schemas.microsoft.com/office/drawing/2014/main" id="{37C7BF23-C925-92EA-E711-1148864920FF}"/>
              </a:ext>
            </a:extLst>
          </p:cNvPr>
          <p:cNvSpPr>
            <a:spLocks noGrp="1" noChangeArrowheads="1"/>
          </p:cNvSpPr>
          <p:nvPr>
            <p:ph idx="1"/>
          </p:nvPr>
        </p:nvSpPr>
        <p:spPr/>
        <p:txBody>
          <a:bodyPr/>
          <a:lstStyle/>
          <a:p>
            <a:pPr lvl="2" eaLnBrk="1" hangingPunct="1">
              <a:lnSpc>
                <a:spcPct val="90000"/>
              </a:lnSpc>
              <a:buFont typeface="Wingdings" panose="05000000000000000000" pitchFamily="2" charset="2"/>
              <a:buNone/>
            </a:pPr>
            <a:endParaRPr lang="zh-CN" altLang="en-US" dirty="0"/>
          </a:p>
          <a:p>
            <a:pPr eaLnBrk="1" hangingPunct="1">
              <a:lnSpc>
                <a:spcPct val="90000"/>
              </a:lnSpc>
            </a:pPr>
            <a:r>
              <a:rPr lang="zh-CN" altLang="en-US" dirty="0"/>
              <a:t>概念模型的分类</a:t>
            </a:r>
          </a:p>
          <a:p>
            <a:pPr lvl="1" eaLnBrk="1" hangingPunct="1">
              <a:lnSpc>
                <a:spcPct val="90000"/>
              </a:lnSpc>
            </a:pPr>
            <a:r>
              <a:rPr lang="zh-CN" altLang="en-US" dirty="0"/>
              <a:t>将引入两个不同的类型，</a:t>
            </a:r>
            <a:r>
              <a:rPr lang="zh-CN" altLang="en-US" b="1" dirty="0">
                <a:solidFill>
                  <a:srgbClr val="C00000"/>
                </a:solidFill>
              </a:rPr>
              <a:t>活动（</a:t>
            </a:r>
            <a:r>
              <a:rPr lang="en-US" altLang="zh-CN" b="1" dirty="0">
                <a:solidFill>
                  <a:srgbClr val="C00000"/>
                </a:solidFill>
              </a:rPr>
              <a:t>activity</a:t>
            </a:r>
            <a:r>
              <a:rPr lang="zh-CN" altLang="en-US" b="1" dirty="0">
                <a:solidFill>
                  <a:srgbClr val="C00000"/>
                </a:solidFill>
              </a:rPr>
              <a:t>）模型</a:t>
            </a:r>
            <a:r>
              <a:rPr lang="zh-CN" altLang="en-US" dirty="0"/>
              <a:t>和</a:t>
            </a:r>
            <a:r>
              <a:rPr lang="zh-CN" altLang="en-US" b="1" dirty="0">
                <a:solidFill>
                  <a:srgbClr val="C00000"/>
                </a:solidFill>
              </a:rPr>
              <a:t>对象（</a:t>
            </a:r>
            <a:r>
              <a:rPr lang="en-US" altLang="zh-CN" b="1" dirty="0">
                <a:solidFill>
                  <a:srgbClr val="C00000"/>
                </a:solidFill>
              </a:rPr>
              <a:t>object</a:t>
            </a:r>
            <a:r>
              <a:rPr lang="zh-CN" altLang="en-US" b="1" dirty="0">
                <a:solidFill>
                  <a:srgbClr val="C00000"/>
                </a:solidFill>
              </a:rPr>
              <a:t>）模型</a:t>
            </a:r>
            <a:endParaRPr lang="en-US" altLang="zh-CN" b="1" dirty="0">
              <a:solidFill>
                <a:srgbClr val="C00000"/>
              </a:solidFill>
            </a:endParaRPr>
          </a:p>
          <a:p>
            <a:pPr lvl="1" eaLnBrk="1" hangingPunct="1">
              <a:lnSpc>
                <a:spcPct val="90000"/>
              </a:lnSpc>
            </a:pPr>
            <a:endParaRPr lang="en-US" altLang="zh-CN" dirty="0"/>
          </a:p>
          <a:p>
            <a:pPr eaLnBrk="1" hangingPunct="1"/>
            <a:r>
              <a:rPr lang="zh-CN" altLang="en-US" dirty="0"/>
              <a:t>最常用的</a:t>
            </a:r>
            <a:r>
              <a:rPr lang="zh-CN" altLang="en-US" b="1" dirty="0">
                <a:solidFill>
                  <a:srgbClr val="0070C0"/>
                </a:solidFill>
              </a:rPr>
              <a:t>人机交互方式</a:t>
            </a:r>
            <a:r>
              <a:rPr lang="zh-CN" altLang="en-US" dirty="0"/>
              <a:t>有：</a:t>
            </a:r>
          </a:p>
          <a:p>
            <a:pPr lvl="1" eaLnBrk="1" hangingPunct="1"/>
            <a:r>
              <a:rPr lang="zh-CN" altLang="en-US" b="1" dirty="0">
                <a:solidFill>
                  <a:srgbClr val="C00000"/>
                </a:solidFill>
              </a:rPr>
              <a:t>指令型</a:t>
            </a:r>
            <a:r>
              <a:rPr lang="zh-CN" altLang="en-US" dirty="0"/>
              <a:t>（</a:t>
            </a:r>
            <a:r>
              <a:rPr lang="en-US" altLang="zh-CN" dirty="0"/>
              <a:t>instructing</a:t>
            </a:r>
            <a:r>
              <a:rPr lang="zh-CN" altLang="en-US" dirty="0"/>
              <a:t>）用户指示系统做某事</a:t>
            </a:r>
          </a:p>
          <a:p>
            <a:pPr lvl="1" eaLnBrk="1" hangingPunct="1"/>
            <a:r>
              <a:rPr lang="zh-CN" altLang="en-US" b="1" dirty="0">
                <a:solidFill>
                  <a:srgbClr val="C00000"/>
                </a:solidFill>
              </a:rPr>
              <a:t>会话型</a:t>
            </a:r>
            <a:r>
              <a:rPr lang="zh-CN" altLang="en-US" dirty="0"/>
              <a:t>（</a:t>
            </a:r>
            <a:r>
              <a:rPr lang="en-US" altLang="zh-CN" dirty="0"/>
              <a:t>conversing</a:t>
            </a:r>
            <a:r>
              <a:rPr lang="zh-CN" altLang="en-US" dirty="0"/>
              <a:t>）用户与系统的实时信息交换</a:t>
            </a:r>
          </a:p>
          <a:p>
            <a:pPr lvl="1" eaLnBrk="1" hangingPunct="1"/>
            <a:r>
              <a:rPr lang="zh-CN" altLang="en-US" b="1" dirty="0">
                <a:solidFill>
                  <a:srgbClr val="C00000"/>
                </a:solidFill>
              </a:rPr>
              <a:t>操作型</a:t>
            </a:r>
            <a:r>
              <a:rPr lang="zh-CN" altLang="en-US" dirty="0"/>
              <a:t>（</a:t>
            </a:r>
            <a:r>
              <a:rPr lang="en-US" altLang="zh-CN" dirty="0"/>
              <a:t>manipulating</a:t>
            </a:r>
            <a:r>
              <a:rPr lang="zh-CN" altLang="en-US" dirty="0"/>
              <a:t>）用户直接操作虚拟空间中的对象</a:t>
            </a:r>
          </a:p>
          <a:p>
            <a:pPr lvl="1" eaLnBrk="1" hangingPunct="1"/>
            <a:r>
              <a:rPr lang="zh-CN" altLang="en-US" b="1" dirty="0">
                <a:solidFill>
                  <a:srgbClr val="C00000"/>
                </a:solidFill>
              </a:rPr>
              <a:t>探索型</a:t>
            </a:r>
            <a:r>
              <a:rPr lang="zh-CN" altLang="en-US" dirty="0"/>
              <a:t>（</a:t>
            </a:r>
            <a:r>
              <a:rPr lang="en-US" altLang="zh-CN" dirty="0"/>
              <a:t>exploring</a:t>
            </a:r>
            <a:r>
              <a:rPr lang="zh-CN" altLang="en-US" dirty="0"/>
              <a:t>）用户穿越虚拟（或物理）空间</a:t>
            </a:r>
          </a:p>
          <a:p>
            <a:pPr lvl="1" eaLnBrk="1" hangingPunct="1">
              <a:lnSpc>
                <a:spcPct val="90000"/>
              </a:lnSpc>
              <a:buFontTx/>
              <a:buNone/>
            </a:pPr>
            <a:endParaRPr lang="zh-CN" alt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5A5A95A-49F3-E2B9-16FC-A13764516795}"/>
                  </a:ext>
                </a:extLst>
              </p14:cNvPr>
              <p14:cNvContentPartPr/>
              <p14:nvPr/>
            </p14:nvContentPartPr>
            <p14:xfrm>
              <a:off x="525909" y="1361160"/>
              <a:ext cx="653400" cy="505080"/>
            </p14:xfrm>
          </p:contentPart>
        </mc:Choice>
        <mc:Fallback xmlns="">
          <p:pic>
            <p:nvPicPr>
              <p:cNvPr id="2" name="Ink 1">
                <a:extLst>
                  <a:ext uri="{FF2B5EF4-FFF2-40B4-BE49-F238E27FC236}">
                    <a16:creationId xmlns:a16="http://schemas.microsoft.com/office/drawing/2014/main" id="{25A5A95A-49F3-E2B9-16FC-A13764516795}"/>
                  </a:ext>
                </a:extLst>
              </p:cNvPr>
              <p:cNvPicPr/>
              <p:nvPr/>
            </p:nvPicPr>
            <p:blipFill>
              <a:blip r:embed="rId3"/>
              <a:stretch>
                <a:fillRect/>
              </a:stretch>
            </p:blipFill>
            <p:spPr>
              <a:xfrm>
                <a:off x="516909" y="1352520"/>
                <a:ext cx="671040" cy="522720"/>
              </a:xfrm>
              <a:prstGeom prst="rect">
                <a:avLst/>
              </a:prstGeom>
            </p:spPr>
          </p:pic>
        </mc:Fallback>
      </mc:AlternateContent>
      <p:grpSp>
        <p:nvGrpSpPr>
          <p:cNvPr id="5" name="Group 4">
            <a:extLst>
              <a:ext uri="{FF2B5EF4-FFF2-40B4-BE49-F238E27FC236}">
                <a16:creationId xmlns:a16="http://schemas.microsoft.com/office/drawing/2014/main" id="{9F832C48-98AC-4797-AE9F-488BC23EC181}"/>
              </a:ext>
            </a:extLst>
          </p:cNvPr>
          <p:cNvGrpSpPr/>
          <p:nvPr/>
        </p:nvGrpSpPr>
        <p:grpSpPr>
          <a:xfrm>
            <a:off x="536709" y="2764440"/>
            <a:ext cx="450360" cy="2156400"/>
            <a:chOff x="536709" y="2764440"/>
            <a:chExt cx="450360" cy="215640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3E50D94-0AE7-DA22-4F7D-AC83A18F4EE8}"/>
                    </a:ext>
                  </a:extLst>
                </p14:cNvPr>
                <p14:cNvContentPartPr/>
                <p14:nvPr/>
              </p14:nvContentPartPr>
              <p14:xfrm>
                <a:off x="536709" y="2764440"/>
                <a:ext cx="275040" cy="371160"/>
              </p14:xfrm>
            </p:contentPart>
          </mc:Choice>
          <mc:Fallback xmlns="">
            <p:pic>
              <p:nvPicPr>
                <p:cNvPr id="3" name="Ink 2">
                  <a:extLst>
                    <a:ext uri="{FF2B5EF4-FFF2-40B4-BE49-F238E27FC236}">
                      <a16:creationId xmlns:a16="http://schemas.microsoft.com/office/drawing/2014/main" id="{13E50D94-0AE7-DA22-4F7D-AC83A18F4EE8}"/>
                    </a:ext>
                  </a:extLst>
                </p:cNvPr>
                <p:cNvPicPr/>
                <p:nvPr/>
              </p:nvPicPr>
              <p:blipFill>
                <a:blip r:embed="rId5"/>
                <a:stretch>
                  <a:fillRect/>
                </a:stretch>
              </p:blipFill>
              <p:spPr>
                <a:xfrm>
                  <a:off x="528069" y="2755800"/>
                  <a:ext cx="29268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4C83A133-01A0-9738-954D-4B90B2C5DC16}"/>
                    </a:ext>
                  </a:extLst>
                </p14:cNvPr>
                <p14:cNvContentPartPr/>
                <p14:nvPr/>
              </p14:nvContentPartPr>
              <p14:xfrm>
                <a:off x="808509" y="3320640"/>
                <a:ext cx="178560" cy="1600200"/>
              </p14:xfrm>
            </p:contentPart>
          </mc:Choice>
          <mc:Fallback xmlns="">
            <p:pic>
              <p:nvPicPr>
                <p:cNvPr id="4" name="Ink 3">
                  <a:extLst>
                    <a:ext uri="{FF2B5EF4-FFF2-40B4-BE49-F238E27FC236}">
                      <a16:creationId xmlns:a16="http://schemas.microsoft.com/office/drawing/2014/main" id="{4C83A133-01A0-9738-954D-4B90B2C5DC16}"/>
                    </a:ext>
                  </a:extLst>
                </p:cNvPr>
                <p:cNvPicPr/>
                <p:nvPr/>
              </p:nvPicPr>
              <p:blipFill>
                <a:blip r:embed="rId7"/>
                <a:stretch>
                  <a:fillRect/>
                </a:stretch>
              </p:blipFill>
              <p:spPr>
                <a:xfrm>
                  <a:off x="799509" y="3311640"/>
                  <a:ext cx="196200" cy="1617840"/>
                </a:xfrm>
                <a:prstGeom prst="rect">
                  <a:avLst/>
                </a:prstGeom>
              </p:spPr>
            </p:pic>
          </mc:Fallback>
        </mc:AlternateContent>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灯片编号占位符 3">
            <a:extLst>
              <a:ext uri="{FF2B5EF4-FFF2-40B4-BE49-F238E27FC236}">
                <a16:creationId xmlns:a16="http://schemas.microsoft.com/office/drawing/2014/main" id="{653368A6-874C-48FB-6FA1-F3A86FA8D7D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1F32C4B0-FEEC-4C39-BEA6-50FDC6E0DBC5}" type="slidenum">
              <a:rPr lang="en-US" altLang="zh-CN" sz="1800" b="0"/>
              <a:pPr/>
              <a:t>23</a:t>
            </a:fld>
            <a:endParaRPr lang="en-US" altLang="zh-CN" sz="1800" b="0"/>
          </a:p>
        </p:txBody>
      </p:sp>
      <p:sp>
        <p:nvSpPr>
          <p:cNvPr id="31746" name="Rectangle 2">
            <a:extLst>
              <a:ext uri="{FF2B5EF4-FFF2-40B4-BE49-F238E27FC236}">
                <a16:creationId xmlns:a16="http://schemas.microsoft.com/office/drawing/2014/main" id="{66060B72-6870-EDBB-1C46-710C79136FAF}"/>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31747" name="Rectangle 3">
            <a:extLst>
              <a:ext uri="{FF2B5EF4-FFF2-40B4-BE49-F238E27FC236}">
                <a16:creationId xmlns:a16="http://schemas.microsoft.com/office/drawing/2014/main" id="{B275D280-9013-709D-1699-56DD7E756F1B}"/>
              </a:ext>
            </a:extLst>
          </p:cNvPr>
          <p:cNvSpPr>
            <a:spLocks noGrp="1" noChangeArrowheads="1"/>
          </p:cNvSpPr>
          <p:nvPr>
            <p:ph idx="1"/>
          </p:nvPr>
        </p:nvSpPr>
        <p:spPr/>
        <p:txBody>
          <a:bodyPr/>
          <a:lstStyle/>
          <a:p>
            <a:pPr eaLnBrk="1" hangingPunct="1"/>
            <a:r>
              <a:rPr lang="zh-CN" altLang="en-US"/>
              <a:t>须注意</a:t>
            </a:r>
            <a:r>
              <a:rPr lang="zh-CN" altLang="en-US" b="1">
                <a:solidFill>
                  <a:srgbClr val="0070C0"/>
                </a:solidFill>
              </a:rPr>
              <a:t>不同类型交互方式的使用并非是排他的</a:t>
            </a:r>
            <a:endParaRPr lang="en-US" altLang="zh-CN" b="1">
              <a:solidFill>
                <a:srgbClr val="0070C0"/>
              </a:solidFill>
            </a:endParaRPr>
          </a:p>
          <a:p>
            <a:pPr eaLnBrk="1" hangingPunct="1">
              <a:buFontTx/>
              <a:buNone/>
            </a:pPr>
            <a:endParaRPr lang="zh-CN" altLang="en-US" b="1">
              <a:solidFill>
                <a:srgbClr val="0070C0"/>
              </a:solidFill>
            </a:endParaRPr>
          </a:p>
          <a:p>
            <a:pPr lvl="1" eaLnBrk="1" hangingPunct="1"/>
            <a:r>
              <a:rPr lang="zh-CN" altLang="en-US"/>
              <a:t>一种类型通常只能满足某种活动对信息交互的需要</a:t>
            </a:r>
            <a:endParaRPr lang="en-US" altLang="zh-CN"/>
          </a:p>
          <a:p>
            <a:pPr lvl="1" eaLnBrk="1" hangingPunct="1">
              <a:buFontTx/>
              <a:buNone/>
            </a:pPr>
            <a:endParaRPr lang="zh-CN" altLang="en-US"/>
          </a:p>
          <a:p>
            <a:pPr lvl="1" eaLnBrk="1" hangingPunct="1"/>
            <a:r>
              <a:rPr lang="zh-CN" altLang="en-US">
                <a:solidFill>
                  <a:srgbClr val="0070C0"/>
                </a:solidFill>
              </a:rPr>
              <a:t>用户任务的完成通常具有不同的活动</a:t>
            </a:r>
            <a:r>
              <a:rPr lang="zh-CN" altLang="en-US"/>
              <a:t>和信息类型</a:t>
            </a:r>
            <a:endParaRPr lang="en-US" altLang="zh-CN"/>
          </a:p>
          <a:p>
            <a:pPr lvl="1" eaLnBrk="1" hangingPunct="1">
              <a:buFontTx/>
              <a:buNone/>
            </a:pPr>
            <a:endParaRPr lang="zh-CN" altLang="en-US"/>
          </a:p>
          <a:p>
            <a:pPr lvl="1" eaLnBrk="1" hangingPunct="1"/>
            <a:r>
              <a:rPr lang="zh-CN" altLang="en-US"/>
              <a:t>导致需要</a:t>
            </a:r>
            <a:r>
              <a:rPr lang="zh-CN" altLang="en-US">
                <a:solidFill>
                  <a:srgbClr val="0070C0"/>
                </a:solidFill>
              </a:rPr>
              <a:t>不同类型的结合使用</a:t>
            </a:r>
          </a:p>
          <a:p>
            <a:pPr lvl="2" eaLnBrk="1" hangingPunct="1"/>
            <a:r>
              <a:rPr lang="zh-CN" altLang="en-US"/>
              <a:t>如</a:t>
            </a:r>
            <a:r>
              <a:rPr lang="en-US" altLang="zh-CN"/>
              <a:t>GUI</a:t>
            </a:r>
            <a:r>
              <a:rPr lang="zh-CN" altLang="en-US"/>
              <a:t>使用了菜单、按钮（指令型）、对话框（会话型）窗口内的交互对象（操作型和</a:t>
            </a:r>
            <a:r>
              <a:rPr lang="en-US" altLang="zh-CN"/>
              <a:t>/</a:t>
            </a:r>
            <a:r>
              <a:rPr lang="zh-CN" altLang="en-US"/>
              <a:t>或探索型）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灯片编号占位符 3">
            <a:extLst>
              <a:ext uri="{FF2B5EF4-FFF2-40B4-BE49-F238E27FC236}">
                <a16:creationId xmlns:a16="http://schemas.microsoft.com/office/drawing/2014/main" id="{7229299F-89A4-A4F2-E59A-A163797DD51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DF1B4C13-40FF-4277-B662-8007152AC993}" type="slidenum">
              <a:rPr lang="en-US" altLang="zh-CN" sz="1800" b="0"/>
              <a:pPr/>
              <a:t>24</a:t>
            </a:fld>
            <a:endParaRPr lang="en-US" altLang="zh-CN" sz="1800" b="0"/>
          </a:p>
        </p:txBody>
      </p:sp>
      <p:sp>
        <p:nvSpPr>
          <p:cNvPr id="32770" name="Rectangle 2">
            <a:extLst>
              <a:ext uri="{FF2B5EF4-FFF2-40B4-BE49-F238E27FC236}">
                <a16:creationId xmlns:a16="http://schemas.microsoft.com/office/drawing/2014/main" id="{8EC7FBFB-4315-098E-3816-69314F36E3ED}"/>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32771" name="Rectangle 3">
            <a:extLst>
              <a:ext uri="{FF2B5EF4-FFF2-40B4-BE49-F238E27FC236}">
                <a16:creationId xmlns:a16="http://schemas.microsoft.com/office/drawing/2014/main" id="{AAACC84A-D054-A61E-6C10-595E1CD532A2}"/>
              </a:ext>
            </a:extLst>
          </p:cNvPr>
          <p:cNvSpPr>
            <a:spLocks noGrp="1" noChangeArrowheads="1"/>
          </p:cNvSpPr>
          <p:nvPr>
            <p:ph idx="1"/>
          </p:nvPr>
        </p:nvSpPr>
        <p:spPr/>
        <p:txBody>
          <a:bodyPr/>
          <a:lstStyle/>
          <a:p>
            <a:pPr eaLnBrk="1" hangingPunct="1"/>
            <a:r>
              <a:rPr lang="zh-CN" altLang="en-US" b="1">
                <a:solidFill>
                  <a:srgbClr val="C00000"/>
                </a:solidFill>
              </a:rPr>
              <a:t>指令型</a:t>
            </a:r>
          </a:p>
          <a:p>
            <a:pPr lvl="1" eaLnBrk="1" hangingPunct="1"/>
            <a:r>
              <a:rPr lang="zh-CN" altLang="en-US"/>
              <a:t>用户通过发布命令来通知系统做什么</a:t>
            </a:r>
          </a:p>
          <a:p>
            <a:pPr lvl="2" eaLnBrk="1" hangingPunct="1"/>
            <a:r>
              <a:rPr lang="zh-CN" altLang="en-US"/>
              <a:t>例如：要求系统报时、打印文件、寻找图片等</a:t>
            </a:r>
          </a:p>
          <a:p>
            <a:pPr lvl="1" eaLnBrk="1" hangingPunct="1"/>
            <a:r>
              <a:rPr lang="zh-CN" altLang="en-US">
                <a:solidFill>
                  <a:srgbClr val="0070C0"/>
                </a:solidFill>
              </a:rPr>
              <a:t>传统的</a:t>
            </a:r>
            <a:r>
              <a:rPr lang="zh-CN" altLang="en-US"/>
              <a:t>、但</a:t>
            </a:r>
            <a:r>
              <a:rPr lang="zh-CN" altLang="en-US">
                <a:solidFill>
                  <a:srgbClr val="0070C0"/>
                </a:solidFill>
              </a:rPr>
              <a:t>仍广泛在各种设备和系统上使用的</a:t>
            </a:r>
            <a:r>
              <a:rPr lang="zh-CN" altLang="en-US"/>
              <a:t>交互类型</a:t>
            </a:r>
          </a:p>
          <a:p>
            <a:pPr lvl="2" eaLnBrk="1" hangingPunct="1"/>
            <a:r>
              <a:rPr lang="zh-CN" altLang="en-US"/>
              <a:t>例如：录像机、自动售货机、计算机系统等</a:t>
            </a:r>
          </a:p>
          <a:p>
            <a:pPr lvl="1" eaLnBrk="1" hangingPunct="1"/>
            <a:r>
              <a:rPr lang="zh-CN" altLang="en-US"/>
              <a:t>用户通过</a:t>
            </a:r>
            <a:r>
              <a:rPr lang="zh-CN" altLang="en-US">
                <a:solidFill>
                  <a:srgbClr val="0070C0"/>
                </a:solidFill>
              </a:rPr>
              <a:t>键盘</a:t>
            </a:r>
            <a:r>
              <a:rPr lang="zh-CN" altLang="en-US"/>
              <a:t>、</a:t>
            </a:r>
            <a:r>
              <a:rPr lang="zh-CN" altLang="en-US">
                <a:solidFill>
                  <a:srgbClr val="0070C0"/>
                </a:solidFill>
              </a:rPr>
              <a:t>功能键</a:t>
            </a:r>
            <a:r>
              <a:rPr lang="zh-CN" altLang="en-US"/>
              <a:t>，及</a:t>
            </a:r>
            <a:r>
              <a:rPr lang="zh-CN" altLang="en-US">
                <a:solidFill>
                  <a:srgbClr val="0070C0"/>
                </a:solidFill>
              </a:rPr>
              <a:t>菜单选项</a:t>
            </a:r>
            <a:r>
              <a:rPr lang="zh-CN" altLang="en-US"/>
              <a:t>来发布命令</a:t>
            </a:r>
          </a:p>
          <a:p>
            <a:pPr lvl="2" eaLnBrk="1" hangingPunct="1"/>
            <a:r>
              <a:rPr lang="zh-CN" altLang="en-US"/>
              <a:t>在基于命令行的系统上是用户与系统通信的唯一方式</a:t>
            </a:r>
          </a:p>
          <a:p>
            <a:pPr lvl="2" eaLnBrk="1" hangingPunct="1"/>
            <a:r>
              <a:rPr lang="zh-CN" altLang="en-US"/>
              <a:t>在基于窗口的系统上用于调用应用提供的各种功能</a:t>
            </a:r>
          </a:p>
          <a:p>
            <a:pPr lvl="3" eaLnBrk="1" hangingPunct="1"/>
            <a:r>
              <a:rPr lang="zh-CN" altLang="en-US"/>
              <a:t>例如：在字处理器中各种编辑操作、工具使用等</a:t>
            </a:r>
          </a:p>
          <a:p>
            <a:pPr lvl="1" eaLnBrk="1" hangingPunct="1"/>
            <a:r>
              <a:rPr lang="zh-CN" altLang="en-US"/>
              <a:t>优点：支持</a:t>
            </a:r>
            <a:r>
              <a:rPr lang="zh-CN" altLang="en-US" b="1">
                <a:solidFill>
                  <a:srgbClr val="C00000"/>
                </a:solidFill>
              </a:rPr>
              <a:t>高效和有效的</a:t>
            </a:r>
            <a:r>
              <a:rPr lang="zh-CN" altLang="en-US"/>
              <a:t>交互</a:t>
            </a:r>
          </a:p>
          <a:p>
            <a:pPr lvl="2" eaLnBrk="1" hangingPunct="1"/>
            <a:r>
              <a:rPr lang="zh-CN" altLang="en-US"/>
              <a:t>适合于处理在多个对象上的重复动作，如存储、重命名等</a:t>
            </a:r>
          </a:p>
        </p:txBody>
      </p:sp>
      <p:grpSp>
        <p:nvGrpSpPr>
          <p:cNvPr id="4" name="Group 3">
            <a:extLst>
              <a:ext uri="{FF2B5EF4-FFF2-40B4-BE49-F238E27FC236}">
                <a16:creationId xmlns:a16="http://schemas.microsoft.com/office/drawing/2014/main" id="{6EEB04FE-9067-3F3F-E311-27BAAE013B5C}"/>
              </a:ext>
            </a:extLst>
          </p:cNvPr>
          <p:cNvGrpSpPr/>
          <p:nvPr/>
        </p:nvGrpSpPr>
        <p:grpSpPr>
          <a:xfrm>
            <a:off x="2529309" y="4109400"/>
            <a:ext cx="3256200" cy="1222200"/>
            <a:chOff x="2529309" y="4109400"/>
            <a:chExt cx="3256200" cy="122220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4680906-3667-CE82-8BA1-C4C63DE38D94}"/>
                    </a:ext>
                  </a:extLst>
                </p14:cNvPr>
                <p14:cNvContentPartPr/>
                <p14:nvPr/>
              </p14:nvContentPartPr>
              <p14:xfrm>
                <a:off x="2529309" y="4109400"/>
                <a:ext cx="1917360" cy="965880"/>
              </p14:xfrm>
            </p:contentPart>
          </mc:Choice>
          <mc:Fallback xmlns="">
            <p:pic>
              <p:nvPicPr>
                <p:cNvPr id="2" name="Ink 1">
                  <a:extLst>
                    <a:ext uri="{FF2B5EF4-FFF2-40B4-BE49-F238E27FC236}">
                      <a16:creationId xmlns:a16="http://schemas.microsoft.com/office/drawing/2014/main" id="{C4680906-3667-CE82-8BA1-C4C63DE38D94}"/>
                    </a:ext>
                  </a:extLst>
                </p:cNvPr>
                <p:cNvPicPr/>
                <p:nvPr/>
              </p:nvPicPr>
              <p:blipFill>
                <a:blip r:embed="rId3"/>
                <a:stretch>
                  <a:fillRect/>
                </a:stretch>
              </p:blipFill>
              <p:spPr>
                <a:xfrm>
                  <a:off x="2520669" y="4100400"/>
                  <a:ext cx="1935000" cy="983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9B58FA3-EC66-984A-295B-3E5A999C86D4}"/>
                    </a:ext>
                  </a:extLst>
                </p14:cNvPr>
                <p14:cNvContentPartPr/>
                <p14:nvPr/>
              </p14:nvContentPartPr>
              <p14:xfrm>
                <a:off x="3262629" y="5253840"/>
                <a:ext cx="2522880" cy="77760"/>
              </p14:xfrm>
            </p:contentPart>
          </mc:Choice>
          <mc:Fallback xmlns="">
            <p:pic>
              <p:nvPicPr>
                <p:cNvPr id="3" name="Ink 2">
                  <a:extLst>
                    <a:ext uri="{FF2B5EF4-FFF2-40B4-BE49-F238E27FC236}">
                      <a16:creationId xmlns:a16="http://schemas.microsoft.com/office/drawing/2014/main" id="{19B58FA3-EC66-984A-295B-3E5A999C86D4}"/>
                    </a:ext>
                  </a:extLst>
                </p:cNvPr>
                <p:cNvPicPr/>
                <p:nvPr/>
              </p:nvPicPr>
              <p:blipFill>
                <a:blip r:embed="rId5"/>
                <a:stretch>
                  <a:fillRect/>
                </a:stretch>
              </p:blipFill>
              <p:spPr>
                <a:xfrm>
                  <a:off x="3253989" y="5245200"/>
                  <a:ext cx="2540520" cy="95400"/>
                </a:xfrm>
                <a:prstGeom prst="rect">
                  <a:avLst/>
                </a:prstGeom>
              </p:spPr>
            </p:pic>
          </mc:Fallback>
        </mc:AlternateContent>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灯片编号占位符 3">
            <a:extLst>
              <a:ext uri="{FF2B5EF4-FFF2-40B4-BE49-F238E27FC236}">
                <a16:creationId xmlns:a16="http://schemas.microsoft.com/office/drawing/2014/main" id="{0A914086-BB0E-26CD-36A5-481F5D33E5C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DFA03F10-DEEC-4636-9644-FBA48D0EF172}" type="slidenum">
              <a:rPr lang="en-US" altLang="zh-CN" sz="1800" b="0"/>
              <a:pPr/>
              <a:t>25</a:t>
            </a:fld>
            <a:endParaRPr lang="en-US" altLang="zh-CN" sz="1800" b="0"/>
          </a:p>
        </p:txBody>
      </p:sp>
      <p:sp>
        <p:nvSpPr>
          <p:cNvPr id="33794" name="Rectangle 2">
            <a:extLst>
              <a:ext uri="{FF2B5EF4-FFF2-40B4-BE49-F238E27FC236}">
                <a16:creationId xmlns:a16="http://schemas.microsoft.com/office/drawing/2014/main" id="{C844AD71-EE40-2414-0928-DADF50C456A4}"/>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33795" name="Rectangle 3">
            <a:extLst>
              <a:ext uri="{FF2B5EF4-FFF2-40B4-BE49-F238E27FC236}">
                <a16:creationId xmlns:a16="http://schemas.microsoft.com/office/drawing/2014/main" id="{541A8D00-BEA4-865E-3546-24CB5425C01D}"/>
              </a:ext>
            </a:extLst>
          </p:cNvPr>
          <p:cNvSpPr>
            <a:spLocks noGrp="1" noChangeArrowheads="1"/>
          </p:cNvSpPr>
          <p:nvPr>
            <p:ph idx="1"/>
          </p:nvPr>
        </p:nvSpPr>
        <p:spPr>
          <a:xfrm>
            <a:off x="685800" y="1066800"/>
            <a:ext cx="7772400" cy="4522788"/>
          </a:xfrm>
        </p:spPr>
        <p:txBody>
          <a:bodyPr/>
          <a:lstStyle/>
          <a:p>
            <a:pPr lvl="1" eaLnBrk="1" hangingPunct="1"/>
            <a:r>
              <a:rPr lang="zh-CN" altLang="en-US"/>
              <a:t>命令行系统（</a:t>
            </a:r>
            <a:r>
              <a:rPr lang="en-US" altLang="zh-CN"/>
              <a:t>Unix</a:t>
            </a:r>
            <a:r>
              <a:rPr lang="zh-CN" altLang="en-US"/>
              <a:t>，</a:t>
            </a:r>
            <a:r>
              <a:rPr lang="en-US" altLang="zh-CN"/>
              <a:t>DOS</a:t>
            </a:r>
            <a:r>
              <a:rPr lang="zh-CN" altLang="en-US"/>
              <a:t>）的主要缺点：不易学习和使用</a:t>
            </a:r>
          </a:p>
          <a:p>
            <a:pPr lvl="2" eaLnBrk="1" hangingPunct="1"/>
            <a:r>
              <a:rPr lang="zh-CN" altLang="en-US"/>
              <a:t>命令必须记忆，因为系统没有提示什么命令可以使用</a:t>
            </a:r>
            <a:endParaRPr lang="en-US" altLang="zh-CN"/>
          </a:p>
          <a:p>
            <a:pPr lvl="2" eaLnBrk="1" hangingPunct="1">
              <a:buFont typeface="Wingdings" panose="05000000000000000000" pitchFamily="2" charset="2"/>
              <a:buNone/>
            </a:pPr>
            <a:endParaRPr lang="zh-CN" altLang="en-US"/>
          </a:p>
          <a:p>
            <a:pPr lvl="1" eaLnBrk="1" hangingPunct="1"/>
            <a:r>
              <a:rPr lang="zh-CN" altLang="en-US"/>
              <a:t>基于菜单的系统改进了可用性，存在许多相关研究和问题</a:t>
            </a:r>
          </a:p>
          <a:p>
            <a:pPr lvl="2" eaLnBrk="1" hangingPunct="1"/>
            <a:r>
              <a:rPr lang="zh-CN" altLang="en-US"/>
              <a:t>命令的词法形式（全名、缩写、图标、标签等）</a:t>
            </a:r>
          </a:p>
          <a:p>
            <a:pPr lvl="2" eaLnBrk="1" hangingPunct="1"/>
            <a:r>
              <a:rPr lang="zh-CN" altLang="en-US"/>
              <a:t>命令的语法结构（命令和参数、不同命令结合的结构）</a:t>
            </a:r>
          </a:p>
          <a:p>
            <a:pPr lvl="2" eaLnBrk="1" hangingPunct="1"/>
            <a:r>
              <a:rPr lang="zh-CN" altLang="en-US"/>
              <a:t>命令的层次组织（菜单选项的结构化）</a:t>
            </a:r>
          </a:p>
          <a:p>
            <a:pPr lvl="2" eaLnBrk="1" hangingPunct="1"/>
            <a:r>
              <a:rPr lang="zh-CN" altLang="en-US"/>
              <a:t>这些研究旨在如何满足人类</a:t>
            </a:r>
            <a:r>
              <a:rPr lang="zh-CN" altLang="en-US" u="sng"/>
              <a:t>认知</a:t>
            </a:r>
            <a:r>
              <a:rPr lang="zh-CN" altLang="en-US"/>
              <a:t>特征和需要</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3">
            <a:extLst>
              <a:ext uri="{FF2B5EF4-FFF2-40B4-BE49-F238E27FC236}">
                <a16:creationId xmlns:a16="http://schemas.microsoft.com/office/drawing/2014/main" id="{038619D8-8AD8-D588-FF24-3C6DFEC4F68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C59CE51D-D875-40A8-86FF-7AFDDF602480}" type="slidenum">
              <a:rPr lang="en-US" altLang="zh-CN" sz="1800" b="0"/>
              <a:pPr/>
              <a:t>26</a:t>
            </a:fld>
            <a:endParaRPr lang="en-US" altLang="zh-CN" sz="1800" b="0"/>
          </a:p>
        </p:txBody>
      </p:sp>
      <p:sp>
        <p:nvSpPr>
          <p:cNvPr id="34818" name="Rectangle 2">
            <a:extLst>
              <a:ext uri="{FF2B5EF4-FFF2-40B4-BE49-F238E27FC236}">
                <a16:creationId xmlns:a16="http://schemas.microsoft.com/office/drawing/2014/main" id="{89B4588D-58DA-CAF6-BC54-1C69CBCCED86}"/>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34819" name="Rectangle 3">
            <a:extLst>
              <a:ext uri="{FF2B5EF4-FFF2-40B4-BE49-F238E27FC236}">
                <a16:creationId xmlns:a16="http://schemas.microsoft.com/office/drawing/2014/main" id="{894FFFA2-3D56-336E-2C6C-DEBEE94052B8}"/>
              </a:ext>
            </a:extLst>
          </p:cNvPr>
          <p:cNvSpPr>
            <a:spLocks noGrp="1" noChangeArrowheads="1"/>
          </p:cNvSpPr>
          <p:nvPr>
            <p:ph idx="1"/>
          </p:nvPr>
        </p:nvSpPr>
        <p:spPr/>
        <p:txBody>
          <a:bodyPr/>
          <a:lstStyle/>
          <a:p>
            <a:pPr lvl="1" eaLnBrk="1" hangingPunct="1"/>
            <a:r>
              <a:rPr lang="en-US" altLang="zh-CN"/>
              <a:t>Exercise 2.3 Vending Machines</a:t>
            </a:r>
          </a:p>
          <a:p>
            <a:pPr lvl="1" eaLnBrk="1" hangingPunct="1"/>
            <a:endParaRPr lang="en-US" altLang="zh-CN"/>
          </a:p>
        </p:txBody>
      </p:sp>
      <p:sp>
        <p:nvSpPr>
          <p:cNvPr id="34820" name="Text Box 5">
            <a:extLst>
              <a:ext uri="{FF2B5EF4-FFF2-40B4-BE49-F238E27FC236}">
                <a16:creationId xmlns:a16="http://schemas.microsoft.com/office/drawing/2014/main" id="{49CE95DF-58C4-837E-5D34-FAF0FDD4A615}"/>
              </a:ext>
            </a:extLst>
          </p:cNvPr>
          <p:cNvSpPr txBox="1">
            <a:spLocks noChangeArrowheads="1"/>
          </p:cNvSpPr>
          <p:nvPr/>
        </p:nvSpPr>
        <p:spPr bwMode="auto">
          <a:xfrm>
            <a:off x="684213" y="1773238"/>
            <a:ext cx="2232025"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pPr eaLnBrk="0" hangingPunct="0">
              <a:spcBef>
                <a:spcPct val="50000"/>
              </a:spcBef>
            </a:pPr>
            <a:r>
              <a:rPr lang="en-GB" altLang="zh-CN" sz="2800" b="0" baseline="-25000">
                <a:latin typeface="Verdana" panose="020B0604030504040204" pitchFamily="34" charset="0"/>
              </a:rPr>
              <a:t>Describe the conceptual model underlying the two vending machines</a:t>
            </a:r>
          </a:p>
          <a:p>
            <a:pPr eaLnBrk="0" hangingPunct="0">
              <a:spcBef>
                <a:spcPct val="50000"/>
              </a:spcBef>
            </a:pPr>
            <a:endParaRPr lang="en-GB" altLang="zh-CN" sz="2800" b="0" baseline="-25000">
              <a:latin typeface="Verdana" panose="020B0604030504040204" pitchFamily="34" charset="0"/>
            </a:endParaRPr>
          </a:p>
          <a:p>
            <a:pPr eaLnBrk="0" hangingPunct="0">
              <a:spcBef>
                <a:spcPct val="50000"/>
              </a:spcBef>
            </a:pPr>
            <a:r>
              <a:rPr lang="en-GB" altLang="zh-CN" sz="2800" b="0" baseline="-25000">
                <a:latin typeface="Verdana" panose="020B0604030504040204" pitchFamily="34" charset="0"/>
              </a:rPr>
              <a:t>Which is easiest to use?</a:t>
            </a:r>
          </a:p>
        </p:txBody>
      </p:sp>
      <p:pic>
        <p:nvPicPr>
          <p:cNvPr id="34821" name="Picture 8">
            <a:extLst>
              <a:ext uri="{FF2B5EF4-FFF2-40B4-BE49-F238E27FC236}">
                <a16:creationId xmlns:a16="http://schemas.microsoft.com/office/drawing/2014/main" id="{5CBD4DA1-289A-0A93-774D-8277C9FB5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1773238"/>
            <a:ext cx="4608513" cy="326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3">
            <a:extLst>
              <a:ext uri="{FF2B5EF4-FFF2-40B4-BE49-F238E27FC236}">
                <a16:creationId xmlns:a16="http://schemas.microsoft.com/office/drawing/2014/main" id="{3777D0DA-284F-5FD0-B513-F3BE4B142C3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823C9E6B-0CD2-484A-B9D7-71A0E19F44A0}" type="slidenum">
              <a:rPr lang="en-US" altLang="zh-CN" sz="1800" b="0"/>
              <a:pPr/>
              <a:t>27</a:t>
            </a:fld>
            <a:endParaRPr lang="en-US" altLang="zh-CN" sz="1800" b="0"/>
          </a:p>
        </p:txBody>
      </p:sp>
      <p:sp>
        <p:nvSpPr>
          <p:cNvPr id="35842" name="Rectangle 2">
            <a:extLst>
              <a:ext uri="{FF2B5EF4-FFF2-40B4-BE49-F238E27FC236}">
                <a16:creationId xmlns:a16="http://schemas.microsoft.com/office/drawing/2014/main" id="{C27CE7C8-18C6-866D-FD52-200DAF4F11C4}"/>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35843" name="Rectangle 3">
            <a:extLst>
              <a:ext uri="{FF2B5EF4-FFF2-40B4-BE49-F238E27FC236}">
                <a16:creationId xmlns:a16="http://schemas.microsoft.com/office/drawing/2014/main" id="{CBDFB193-9DCF-2781-FCEE-000D1C7E951A}"/>
              </a:ext>
            </a:extLst>
          </p:cNvPr>
          <p:cNvSpPr>
            <a:spLocks noGrp="1" noChangeArrowheads="1"/>
          </p:cNvSpPr>
          <p:nvPr>
            <p:ph idx="1"/>
          </p:nvPr>
        </p:nvSpPr>
        <p:spPr/>
        <p:txBody>
          <a:bodyPr/>
          <a:lstStyle/>
          <a:p>
            <a:pPr eaLnBrk="1" hangingPunct="1"/>
            <a:r>
              <a:rPr lang="zh-CN" altLang="en-US" b="1">
                <a:solidFill>
                  <a:srgbClr val="C00000"/>
                </a:solidFill>
              </a:rPr>
              <a:t>会话型</a:t>
            </a:r>
          </a:p>
          <a:p>
            <a:pPr lvl="1" eaLnBrk="1" hangingPunct="1"/>
            <a:r>
              <a:rPr lang="zh-CN" altLang="en-US"/>
              <a:t>类似于人们之间的会话，用户与系统之间的双向信息通信</a:t>
            </a:r>
          </a:p>
          <a:p>
            <a:pPr lvl="1" eaLnBrk="1" hangingPunct="1"/>
            <a:r>
              <a:rPr lang="zh-CN" altLang="en-US" b="1">
                <a:solidFill>
                  <a:srgbClr val="C00000"/>
                </a:solidFill>
              </a:rPr>
              <a:t>用户与系统交互旨在获取所需的信息</a:t>
            </a:r>
            <a:r>
              <a:rPr lang="zh-CN" altLang="en-US"/>
              <a:t>，而不是命令系统做某事</a:t>
            </a:r>
          </a:p>
          <a:p>
            <a:pPr lvl="2" eaLnBrk="1" hangingPunct="1"/>
            <a:r>
              <a:rPr lang="zh-CN" altLang="en-US"/>
              <a:t>例如：咨询（</a:t>
            </a:r>
            <a:r>
              <a:rPr lang="en-US" altLang="zh-CN"/>
              <a:t>advice-giving</a:t>
            </a:r>
            <a:r>
              <a:rPr lang="zh-CN" altLang="en-US"/>
              <a:t>）系统、帮助（</a:t>
            </a:r>
            <a:r>
              <a:rPr lang="en-US" altLang="zh-CN"/>
              <a:t>help</a:t>
            </a:r>
            <a:r>
              <a:rPr lang="zh-CN" altLang="en-US"/>
              <a:t>）系统、搜索引擎（</a:t>
            </a:r>
            <a:r>
              <a:rPr lang="en-US" altLang="zh-CN"/>
              <a:t>search engine</a:t>
            </a:r>
            <a:r>
              <a:rPr lang="zh-CN" altLang="en-US"/>
              <a:t>）等</a:t>
            </a:r>
            <a:endParaRPr lang="en-US" altLang="zh-CN"/>
          </a:p>
          <a:p>
            <a:pPr lvl="2" eaLnBrk="1" hangingPunct="1">
              <a:buFont typeface="Wingdings" panose="05000000000000000000" pitchFamily="2" charset="2"/>
              <a:buNone/>
            </a:pPr>
            <a:endParaRPr lang="zh-CN" altLang="en-US"/>
          </a:p>
          <a:p>
            <a:pPr lvl="1" eaLnBrk="1" hangingPunct="1"/>
            <a:r>
              <a:rPr lang="zh-CN" altLang="en-US"/>
              <a:t>实际会话</a:t>
            </a:r>
            <a:r>
              <a:rPr lang="zh-CN" altLang="en-US">
                <a:solidFill>
                  <a:srgbClr val="0070C0"/>
                </a:solidFill>
              </a:rPr>
              <a:t>可采用各种形式</a:t>
            </a:r>
          </a:p>
          <a:p>
            <a:pPr lvl="2" eaLnBrk="1" hangingPunct="1"/>
            <a:r>
              <a:rPr lang="zh-CN" altLang="en-US"/>
              <a:t>简单的</a:t>
            </a:r>
            <a:r>
              <a:rPr lang="zh-CN" altLang="en-US">
                <a:solidFill>
                  <a:srgbClr val="0070C0"/>
                </a:solidFill>
              </a:rPr>
              <a:t>语音会话</a:t>
            </a:r>
            <a:r>
              <a:rPr lang="zh-CN" altLang="en-US"/>
              <a:t>系统允许用户通过电话选择系统选项</a:t>
            </a:r>
          </a:p>
          <a:p>
            <a:pPr lvl="3" eaLnBrk="1" hangingPunct="1"/>
            <a:r>
              <a:rPr lang="zh-CN" altLang="en-US"/>
              <a:t>例如：电话订票、查分系统</a:t>
            </a:r>
          </a:p>
          <a:p>
            <a:pPr lvl="2" eaLnBrk="1" hangingPunct="1"/>
            <a:r>
              <a:rPr lang="zh-CN" altLang="en-US"/>
              <a:t>复杂的系统可能采用</a:t>
            </a:r>
            <a:r>
              <a:rPr lang="zh-CN" altLang="en-US">
                <a:solidFill>
                  <a:srgbClr val="0070C0"/>
                </a:solidFill>
              </a:rPr>
              <a:t>自然语言理解技术</a:t>
            </a:r>
          </a:p>
          <a:p>
            <a:pPr lvl="3" eaLnBrk="1" hangingPunct="1"/>
            <a:r>
              <a:rPr lang="zh-CN" altLang="en-US"/>
              <a:t>例如：搜索引擎、帮助系统等</a:t>
            </a:r>
          </a:p>
        </p:txBody>
      </p:sp>
      <p:grpSp>
        <p:nvGrpSpPr>
          <p:cNvPr id="4" name="Group 3">
            <a:extLst>
              <a:ext uri="{FF2B5EF4-FFF2-40B4-BE49-F238E27FC236}">
                <a16:creationId xmlns:a16="http://schemas.microsoft.com/office/drawing/2014/main" id="{BC3A7426-AF78-796B-0B81-6252B52FB5B0}"/>
              </a:ext>
            </a:extLst>
          </p:cNvPr>
          <p:cNvGrpSpPr/>
          <p:nvPr/>
        </p:nvGrpSpPr>
        <p:grpSpPr>
          <a:xfrm>
            <a:off x="2814789" y="1841400"/>
            <a:ext cx="2097000" cy="608040"/>
            <a:chOff x="2814789" y="1841400"/>
            <a:chExt cx="2097000" cy="60804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AEBCB66-152B-EC51-2470-9F6AB7A451FC}"/>
                    </a:ext>
                  </a:extLst>
                </p14:cNvPr>
                <p14:cNvContentPartPr/>
                <p14:nvPr/>
              </p14:nvContentPartPr>
              <p14:xfrm>
                <a:off x="3839709" y="1841400"/>
                <a:ext cx="1072080" cy="608040"/>
              </p14:xfrm>
            </p:contentPart>
          </mc:Choice>
          <mc:Fallback xmlns="">
            <p:pic>
              <p:nvPicPr>
                <p:cNvPr id="2" name="Ink 1">
                  <a:extLst>
                    <a:ext uri="{FF2B5EF4-FFF2-40B4-BE49-F238E27FC236}">
                      <a16:creationId xmlns:a16="http://schemas.microsoft.com/office/drawing/2014/main" id="{8AEBCB66-152B-EC51-2470-9F6AB7A451FC}"/>
                    </a:ext>
                  </a:extLst>
                </p:cNvPr>
                <p:cNvPicPr/>
                <p:nvPr/>
              </p:nvPicPr>
              <p:blipFill>
                <a:blip r:embed="rId3"/>
                <a:stretch>
                  <a:fillRect/>
                </a:stretch>
              </p:blipFill>
              <p:spPr>
                <a:xfrm>
                  <a:off x="3830709" y="1832400"/>
                  <a:ext cx="108972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7D0B9E4-59F4-195D-E226-09D2A3DC2C33}"/>
                    </a:ext>
                  </a:extLst>
                </p14:cNvPr>
                <p14:cNvContentPartPr/>
                <p14:nvPr/>
              </p14:nvContentPartPr>
              <p14:xfrm>
                <a:off x="2814789" y="2208960"/>
                <a:ext cx="681480" cy="11880"/>
              </p14:xfrm>
            </p:contentPart>
          </mc:Choice>
          <mc:Fallback xmlns="">
            <p:pic>
              <p:nvPicPr>
                <p:cNvPr id="3" name="Ink 2">
                  <a:extLst>
                    <a:ext uri="{FF2B5EF4-FFF2-40B4-BE49-F238E27FC236}">
                      <a16:creationId xmlns:a16="http://schemas.microsoft.com/office/drawing/2014/main" id="{B7D0B9E4-59F4-195D-E226-09D2A3DC2C33}"/>
                    </a:ext>
                  </a:extLst>
                </p:cNvPr>
                <p:cNvPicPr/>
                <p:nvPr/>
              </p:nvPicPr>
              <p:blipFill>
                <a:blip r:embed="rId5"/>
                <a:stretch>
                  <a:fillRect/>
                </a:stretch>
              </p:blipFill>
              <p:spPr>
                <a:xfrm>
                  <a:off x="2806149" y="2199960"/>
                  <a:ext cx="699120" cy="2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EC9E514D-0E71-D542-D67B-D6EE316FDA06}"/>
                  </a:ext>
                </a:extLst>
              </p14:cNvPr>
              <p14:cNvContentPartPr/>
              <p14:nvPr/>
            </p14:nvContentPartPr>
            <p14:xfrm>
              <a:off x="5486349" y="3011040"/>
              <a:ext cx="360" cy="360"/>
            </p14:xfrm>
          </p:contentPart>
        </mc:Choice>
        <mc:Fallback xmlns="">
          <p:pic>
            <p:nvPicPr>
              <p:cNvPr id="5" name="Ink 4">
                <a:extLst>
                  <a:ext uri="{FF2B5EF4-FFF2-40B4-BE49-F238E27FC236}">
                    <a16:creationId xmlns:a16="http://schemas.microsoft.com/office/drawing/2014/main" id="{EC9E514D-0E71-D542-D67B-D6EE316FDA06}"/>
                  </a:ext>
                </a:extLst>
              </p:cNvPr>
              <p:cNvPicPr/>
              <p:nvPr/>
            </p:nvPicPr>
            <p:blipFill>
              <a:blip r:embed="rId7"/>
              <a:stretch>
                <a:fillRect/>
              </a:stretch>
            </p:blipFill>
            <p:spPr>
              <a:xfrm>
                <a:off x="5477349" y="3002040"/>
                <a:ext cx="18000" cy="1800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3">
            <a:extLst>
              <a:ext uri="{FF2B5EF4-FFF2-40B4-BE49-F238E27FC236}">
                <a16:creationId xmlns:a16="http://schemas.microsoft.com/office/drawing/2014/main" id="{5F239679-7FD7-2973-C756-95B65A54BAB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216C09CE-F883-4F64-A80B-B4ADBF9BE43B}" type="slidenum">
              <a:rPr lang="en-US" altLang="zh-CN" sz="1800" b="0"/>
              <a:pPr/>
              <a:t>28</a:t>
            </a:fld>
            <a:endParaRPr lang="en-US" altLang="zh-CN" sz="1800" b="0"/>
          </a:p>
        </p:txBody>
      </p:sp>
      <p:sp>
        <p:nvSpPr>
          <p:cNvPr id="36866" name="Rectangle 2">
            <a:extLst>
              <a:ext uri="{FF2B5EF4-FFF2-40B4-BE49-F238E27FC236}">
                <a16:creationId xmlns:a16="http://schemas.microsoft.com/office/drawing/2014/main" id="{20451E85-7DD3-BF3A-6E18-5B81925786A8}"/>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36867" name="Rectangle 3">
            <a:extLst>
              <a:ext uri="{FF2B5EF4-FFF2-40B4-BE49-F238E27FC236}">
                <a16:creationId xmlns:a16="http://schemas.microsoft.com/office/drawing/2014/main" id="{9D82AB6C-A6DE-9998-D518-BA008E6FEA60}"/>
              </a:ext>
            </a:extLst>
          </p:cNvPr>
          <p:cNvSpPr>
            <a:spLocks noGrp="1" noChangeArrowheads="1"/>
          </p:cNvSpPr>
          <p:nvPr>
            <p:ph idx="1"/>
          </p:nvPr>
        </p:nvSpPr>
        <p:spPr/>
        <p:txBody>
          <a:bodyPr/>
          <a:lstStyle/>
          <a:p>
            <a:pPr lvl="1" eaLnBrk="1" hangingPunct="1"/>
            <a:r>
              <a:rPr lang="zh-CN" altLang="en-US"/>
              <a:t>优点：允许用户、特别是初学者</a:t>
            </a:r>
            <a:r>
              <a:rPr lang="zh-CN" altLang="en-US">
                <a:solidFill>
                  <a:srgbClr val="0070C0"/>
                </a:solidFill>
              </a:rPr>
              <a:t>以熟悉的方式与系统交互</a:t>
            </a:r>
            <a:endParaRPr lang="en-US" altLang="zh-CN">
              <a:solidFill>
                <a:srgbClr val="0070C0"/>
              </a:solidFill>
            </a:endParaRPr>
          </a:p>
          <a:p>
            <a:pPr lvl="1" eaLnBrk="1" hangingPunct="1"/>
            <a:endParaRPr lang="zh-CN" altLang="en-US">
              <a:solidFill>
                <a:srgbClr val="0070C0"/>
              </a:solidFill>
            </a:endParaRPr>
          </a:p>
          <a:p>
            <a:pPr lvl="1" eaLnBrk="1" hangingPunct="1"/>
            <a:r>
              <a:rPr lang="zh-CN" altLang="en-US"/>
              <a:t>缺点：当系统无法分析用户的提问时</a:t>
            </a:r>
            <a:r>
              <a:rPr lang="zh-CN" altLang="en-US">
                <a:solidFill>
                  <a:srgbClr val="0070C0"/>
                </a:solidFill>
              </a:rPr>
              <a:t>可能发生误解</a:t>
            </a:r>
          </a:p>
        </p:txBody>
      </p:sp>
      <p:pic>
        <p:nvPicPr>
          <p:cNvPr id="36868" name="Picture 5">
            <a:extLst>
              <a:ext uri="{FF2B5EF4-FFF2-40B4-BE49-F238E27FC236}">
                <a16:creationId xmlns:a16="http://schemas.microsoft.com/office/drawing/2014/main" id="{97AAF866-691E-29B4-74D5-35C8B2D9C5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492375"/>
            <a:ext cx="7345362" cy="405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3">
            <a:extLst>
              <a:ext uri="{FF2B5EF4-FFF2-40B4-BE49-F238E27FC236}">
                <a16:creationId xmlns:a16="http://schemas.microsoft.com/office/drawing/2014/main" id="{20A4F9FE-FE51-0AA9-1A62-F530A816071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916A9A8C-3062-4984-82C7-A0E9026705B3}" type="slidenum">
              <a:rPr lang="en-US" altLang="zh-CN" sz="1800" b="0"/>
              <a:pPr/>
              <a:t>29</a:t>
            </a:fld>
            <a:endParaRPr lang="en-US" altLang="zh-CN" sz="1800" b="0"/>
          </a:p>
        </p:txBody>
      </p:sp>
      <p:sp>
        <p:nvSpPr>
          <p:cNvPr id="37890" name="Rectangle 2">
            <a:extLst>
              <a:ext uri="{FF2B5EF4-FFF2-40B4-BE49-F238E27FC236}">
                <a16:creationId xmlns:a16="http://schemas.microsoft.com/office/drawing/2014/main" id="{10EBA389-2F47-C70A-F55E-31E656487EA5}"/>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37891" name="Rectangle 3">
            <a:extLst>
              <a:ext uri="{FF2B5EF4-FFF2-40B4-BE49-F238E27FC236}">
                <a16:creationId xmlns:a16="http://schemas.microsoft.com/office/drawing/2014/main" id="{5DBB06FB-B6E4-3723-F8E6-372D59D2F624}"/>
              </a:ext>
            </a:extLst>
          </p:cNvPr>
          <p:cNvSpPr>
            <a:spLocks noGrp="1" noChangeArrowheads="1"/>
          </p:cNvSpPr>
          <p:nvPr>
            <p:ph idx="1"/>
          </p:nvPr>
        </p:nvSpPr>
        <p:spPr/>
        <p:txBody>
          <a:bodyPr/>
          <a:lstStyle/>
          <a:p>
            <a:pPr lvl="1" eaLnBrk="1" hangingPunct="1"/>
            <a:r>
              <a:rPr lang="zh-CN" altLang="en-US"/>
              <a:t>存在的设计问题：可能导致</a:t>
            </a:r>
            <a:r>
              <a:rPr lang="zh-CN" altLang="en-US">
                <a:solidFill>
                  <a:srgbClr val="0070C0"/>
                </a:solidFill>
              </a:rPr>
              <a:t>系统驱动式会话</a:t>
            </a:r>
          </a:p>
          <a:p>
            <a:pPr lvl="2" eaLnBrk="1" hangingPunct="1"/>
            <a:r>
              <a:rPr lang="zh-CN" altLang="en-US"/>
              <a:t>会话过程由系统控制，用户只能响应系统的提示</a:t>
            </a:r>
          </a:p>
          <a:p>
            <a:pPr lvl="2" eaLnBrk="1" hangingPunct="1"/>
            <a:r>
              <a:rPr lang="zh-CN" altLang="en-US"/>
              <a:t>在许多情况下将导致令人厌烦或莫名其妙的结果</a:t>
            </a:r>
          </a:p>
          <a:p>
            <a:pPr lvl="3" eaLnBrk="1" hangingPunct="1"/>
            <a:r>
              <a:rPr lang="zh-CN" altLang="en-US"/>
              <a:t>电话语音问答系统、网络提供的各种服务等</a:t>
            </a:r>
          </a:p>
          <a:p>
            <a:pPr lvl="2" eaLnBrk="1" hangingPunct="1"/>
            <a:r>
              <a:rPr lang="zh-CN" altLang="en-US"/>
              <a:t>但</a:t>
            </a:r>
            <a:r>
              <a:rPr lang="zh-CN" altLang="en-US">
                <a:solidFill>
                  <a:srgbClr val="0070C0"/>
                </a:solidFill>
              </a:rPr>
              <a:t>在某些情况下系统驱动是合理的</a:t>
            </a:r>
            <a:r>
              <a:rPr lang="zh-CN" altLang="en-US"/>
              <a:t>，如系统配置、安装等</a:t>
            </a:r>
          </a:p>
        </p:txBody>
      </p:sp>
      <p:pic>
        <p:nvPicPr>
          <p:cNvPr id="37892" name="Picture 5">
            <a:extLst>
              <a:ext uri="{FF2B5EF4-FFF2-40B4-BE49-F238E27FC236}">
                <a16:creationId xmlns:a16="http://schemas.microsoft.com/office/drawing/2014/main" id="{096A4A91-921E-6075-38B5-D2084B8C9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2924175"/>
            <a:ext cx="4392613" cy="361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灯片编号占位符 3">
            <a:extLst>
              <a:ext uri="{FF2B5EF4-FFF2-40B4-BE49-F238E27FC236}">
                <a16:creationId xmlns:a16="http://schemas.microsoft.com/office/drawing/2014/main" id="{FCBE5C82-5D0C-C696-B4CF-8DE91E7B650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8BF91AC3-546D-435B-BD79-DA0BE19B5F6F}" type="slidenum">
              <a:rPr lang="en-US" altLang="zh-CN" sz="1800" b="0"/>
              <a:pPr/>
              <a:t>3</a:t>
            </a:fld>
            <a:endParaRPr lang="en-US" altLang="zh-CN" sz="1800" b="0"/>
          </a:p>
        </p:txBody>
      </p:sp>
      <p:sp>
        <p:nvSpPr>
          <p:cNvPr id="8194" name="Rectangle 2">
            <a:extLst>
              <a:ext uri="{FF2B5EF4-FFF2-40B4-BE49-F238E27FC236}">
                <a16:creationId xmlns:a16="http://schemas.microsoft.com/office/drawing/2014/main" id="{69F53D88-98DC-A275-AD7D-AA5E478AA204}"/>
              </a:ext>
            </a:extLst>
          </p:cNvPr>
          <p:cNvSpPr>
            <a:spLocks noGrp="1" noChangeArrowheads="1"/>
          </p:cNvSpPr>
          <p:nvPr>
            <p:ph type="title"/>
          </p:nvPr>
        </p:nvSpPr>
        <p:spPr/>
        <p:txBody>
          <a:bodyPr/>
          <a:lstStyle/>
          <a:p>
            <a:pPr eaLnBrk="1" hangingPunct="1"/>
            <a:r>
              <a:rPr lang="en-US" altLang="zh-CN"/>
              <a:t>2.1 </a:t>
            </a:r>
            <a:r>
              <a:rPr lang="zh-CN" altLang="en-US"/>
              <a:t>引言</a:t>
            </a:r>
          </a:p>
        </p:txBody>
      </p:sp>
      <p:sp>
        <p:nvSpPr>
          <p:cNvPr id="8195" name="Rectangle 3">
            <a:extLst>
              <a:ext uri="{FF2B5EF4-FFF2-40B4-BE49-F238E27FC236}">
                <a16:creationId xmlns:a16="http://schemas.microsoft.com/office/drawing/2014/main" id="{5BB3B25F-47FF-DE34-3337-26FBB2F42C32}"/>
              </a:ext>
            </a:extLst>
          </p:cNvPr>
          <p:cNvSpPr>
            <a:spLocks noGrp="1" noChangeArrowheads="1"/>
          </p:cNvSpPr>
          <p:nvPr>
            <p:ph idx="1"/>
          </p:nvPr>
        </p:nvSpPr>
        <p:spPr/>
        <p:txBody>
          <a:bodyPr/>
          <a:lstStyle/>
          <a:p>
            <a:pPr eaLnBrk="1" hangingPunct="1">
              <a:lnSpc>
                <a:spcPct val="120000"/>
              </a:lnSpc>
            </a:pPr>
            <a:r>
              <a:rPr lang="zh-CN" altLang="en-US"/>
              <a:t>设计应当从何处开始  </a:t>
            </a:r>
            <a:r>
              <a:rPr lang="en-US" altLang="zh-CN"/>
              <a:t>why</a:t>
            </a:r>
            <a:r>
              <a:rPr lang="zh-CN" altLang="en-US"/>
              <a:t>？</a:t>
            </a:r>
            <a:r>
              <a:rPr lang="en-US" altLang="zh-CN"/>
              <a:t>what</a:t>
            </a:r>
            <a:r>
              <a:rPr lang="zh-CN" altLang="en-US"/>
              <a:t>？还是</a:t>
            </a:r>
            <a:r>
              <a:rPr lang="en-US" altLang="zh-CN"/>
              <a:t>how</a:t>
            </a:r>
            <a:r>
              <a:rPr lang="zh-CN" altLang="en-US"/>
              <a:t>？</a:t>
            </a:r>
          </a:p>
          <a:p>
            <a:pPr lvl="1" eaLnBrk="1" hangingPunct="1">
              <a:lnSpc>
                <a:spcPct val="120000"/>
              </a:lnSpc>
            </a:pPr>
            <a:r>
              <a:rPr lang="zh-CN" altLang="en-US"/>
              <a:t>假设：设计一个对电子邮件进行有效管理的应用程序</a:t>
            </a:r>
            <a:endParaRPr lang="en-US" altLang="zh-CN"/>
          </a:p>
          <a:p>
            <a:pPr lvl="1" eaLnBrk="1" hangingPunct="1">
              <a:lnSpc>
                <a:spcPct val="120000"/>
              </a:lnSpc>
              <a:buFontTx/>
              <a:buNone/>
            </a:pPr>
            <a:endParaRPr lang="zh-CN" altLang="en-US"/>
          </a:p>
          <a:p>
            <a:pPr eaLnBrk="1" hangingPunct="1">
              <a:lnSpc>
                <a:spcPct val="120000"/>
              </a:lnSpc>
            </a:pPr>
            <a:r>
              <a:rPr lang="zh-CN" altLang="en-US"/>
              <a:t>在设计开始之前，需要</a:t>
            </a:r>
            <a:r>
              <a:rPr lang="zh-CN" altLang="en-US" b="1">
                <a:solidFill>
                  <a:srgbClr val="C00000"/>
                </a:solidFill>
              </a:rPr>
              <a:t>理解用户所需解决的问题</a:t>
            </a:r>
            <a:r>
              <a:rPr lang="zh-CN" altLang="en-US"/>
              <a:t>是什么</a:t>
            </a:r>
          </a:p>
          <a:p>
            <a:pPr lvl="1" eaLnBrk="1" hangingPunct="1">
              <a:lnSpc>
                <a:spcPct val="120000"/>
              </a:lnSpc>
            </a:pPr>
            <a:r>
              <a:rPr lang="zh-CN" altLang="en-US"/>
              <a:t>理解用户的需要是</a:t>
            </a:r>
            <a:r>
              <a:rPr lang="zh-CN" altLang="en-US">
                <a:solidFill>
                  <a:srgbClr val="0070C0"/>
                </a:solidFill>
              </a:rPr>
              <a:t>产生适当设计的重要前提</a:t>
            </a:r>
          </a:p>
          <a:p>
            <a:pPr lvl="2" eaLnBrk="1" hangingPunct="1">
              <a:lnSpc>
                <a:spcPct val="120000"/>
              </a:lnSpc>
            </a:pPr>
            <a:r>
              <a:rPr lang="zh-CN" altLang="en-US"/>
              <a:t>为做出合适的设计决策并排除不可用的设计选择提供信息</a:t>
            </a:r>
            <a:endParaRPr lang="en-US" altLang="zh-CN"/>
          </a:p>
          <a:p>
            <a:pPr lvl="2" eaLnBrk="1" hangingPunct="1">
              <a:lnSpc>
                <a:spcPct val="120000"/>
              </a:lnSpc>
              <a:buFont typeface="Wingdings" panose="05000000000000000000" pitchFamily="2" charset="2"/>
              <a:buNone/>
            </a:pPr>
            <a:endParaRPr lang="zh-CN" altLang="en-US"/>
          </a:p>
          <a:p>
            <a:pPr lvl="1" eaLnBrk="1" hangingPunct="1">
              <a:lnSpc>
                <a:spcPct val="120000"/>
              </a:lnSpc>
            </a:pPr>
            <a:r>
              <a:rPr lang="zh-CN" altLang="en-US"/>
              <a:t>否则，产生的设计</a:t>
            </a:r>
            <a:r>
              <a:rPr lang="zh-CN" altLang="en-US">
                <a:solidFill>
                  <a:srgbClr val="0070C0"/>
                </a:solidFill>
              </a:rPr>
              <a:t>解难以满足用户对可用性和功能的需求</a:t>
            </a:r>
          </a:p>
          <a:p>
            <a:pPr lvl="2" eaLnBrk="1" hangingPunct="1">
              <a:lnSpc>
                <a:spcPct val="120000"/>
              </a:lnSpc>
            </a:pPr>
            <a:r>
              <a:rPr lang="zh-CN" altLang="en-US"/>
              <a:t>一旦整个系统的最终代码形成已经为时过晚</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3">
            <a:extLst>
              <a:ext uri="{FF2B5EF4-FFF2-40B4-BE49-F238E27FC236}">
                <a16:creationId xmlns:a16="http://schemas.microsoft.com/office/drawing/2014/main" id="{6D365137-8DCB-4133-0744-CA81783BA7E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5EFAF45B-2F0D-4AED-8F67-FFB57DFC8609}" type="slidenum">
              <a:rPr lang="en-US" altLang="zh-CN" sz="1800" b="0"/>
              <a:pPr/>
              <a:t>30</a:t>
            </a:fld>
            <a:endParaRPr lang="en-US" altLang="zh-CN" sz="1800" b="0"/>
          </a:p>
        </p:txBody>
      </p:sp>
      <p:sp>
        <p:nvSpPr>
          <p:cNvPr id="38914" name="Rectangle 2">
            <a:extLst>
              <a:ext uri="{FF2B5EF4-FFF2-40B4-BE49-F238E27FC236}">
                <a16:creationId xmlns:a16="http://schemas.microsoft.com/office/drawing/2014/main" id="{B71A9DA2-2C69-AD71-82D3-E5750961275C}"/>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38915" name="Rectangle 3">
            <a:extLst>
              <a:ext uri="{FF2B5EF4-FFF2-40B4-BE49-F238E27FC236}">
                <a16:creationId xmlns:a16="http://schemas.microsoft.com/office/drawing/2014/main" id="{A920124E-3813-6741-8CCD-ED30DEC92404}"/>
              </a:ext>
            </a:extLst>
          </p:cNvPr>
          <p:cNvSpPr>
            <a:spLocks noGrp="1" noChangeArrowheads="1"/>
          </p:cNvSpPr>
          <p:nvPr>
            <p:ph idx="1"/>
          </p:nvPr>
        </p:nvSpPr>
        <p:spPr/>
        <p:txBody>
          <a:bodyPr/>
          <a:lstStyle/>
          <a:p>
            <a:pPr lvl="1" eaLnBrk="1" hangingPunct="1"/>
            <a:r>
              <a:rPr lang="zh-CN" altLang="en-US"/>
              <a:t>采用动画代理的模型增强了</a:t>
            </a:r>
            <a:r>
              <a:rPr lang="zh-CN" altLang="en-US">
                <a:solidFill>
                  <a:srgbClr val="0070C0"/>
                </a:solidFill>
              </a:rPr>
              <a:t>会话的真实感</a:t>
            </a:r>
          </a:p>
          <a:p>
            <a:pPr lvl="2" eaLnBrk="1" hangingPunct="1"/>
            <a:r>
              <a:rPr lang="zh-CN" altLang="en-US"/>
              <a:t>代表系统的角色，如各种人物或卡通动画等</a:t>
            </a:r>
            <a:endParaRPr lang="en-US" altLang="zh-CN"/>
          </a:p>
          <a:p>
            <a:pPr lvl="2" eaLnBrk="1" hangingPunct="1">
              <a:buFont typeface="Wingdings" panose="05000000000000000000" pitchFamily="2" charset="2"/>
              <a:buNone/>
            </a:pPr>
            <a:endParaRPr lang="zh-CN" altLang="en-US"/>
          </a:p>
          <a:p>
            <a:pPr lvl="2" eaLnBrk="1" hangingPunct="1"/>
            <a:r>
              <a:rPr lang="zh-CN" altLang="en-US"/>
              <a:t>概念模型很明确，即用户通过代理和系统交互</a:t>
            </a:r>
            <a:endParaRPr lang="en-US" altLang="zh-CN"/>
          </a:p>
          <a:p>
            <a:pPr lvl="2" eaLnBrk="1" hangingPunct="1">
              <a:buFont typeface="Wingdings" panose="05000000000000000000" pitchFamily="2" charset="2"/>
              <a:buNone/>
            </a:pPr>
            <a:endParaRPr lang="zh-CN" altLang="en-US"/>
          </a:p>
          <a:p>
            <a:pPr lvl="2" eaLnBrk="1" hangingPunct="1"/>
            <a:r>
              <a:rPr lang="zh-CN" altLang="en-US"/>
              <a:t>优点：用户容易理解这样的交互对象</a:t>
            </a:r>
            <a:endParaRPr lang="en-US" altLang="zh-CN"/>
          </a:p>
          <a:p>
            <a:pPr lvl="2" eaLnBrk="1" hangingPunct="1">
              <a:buFont typeface="Wingdings" panose="05000000000000000000" pitchFamily="2" charset="2"/>
              <a:buNone/>
            </a:pPr>
            <a:endParaRPr lang="zh-CN" altLang="en-US"/>
          </a:p>
          <a:p>
            <a:pPr lvl="2" eaLnBrk="1" hangingPunct="1"/>
            <a:r>
              <a:rPr lang="zh-CN" altLang="en-US"/>
              <a:t>缺点：由于缺乏灵活性而令人厌烦</a:t>
            </a:r>
          </a:p>
          <a:p>
            <a:pPr lvl="2" eaLnBrk="1" hangingPunct="1">
              <a:buFont typeface="Wingdings" panose="05000000000000000000" pitchFamily="2" charset="2"/>
              <a:buNone/>
            </a:pPr>
            <a:endParaRPr lang="zh-CN" altLang="en-US"/>
          </a:p>
          <a:p>
            <a:pPr lvl="2" eaLnBrk="1" hangingPunct="1"/>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3">
            <a:extLst>
              <a:ext uri="{FF2B5EF4-FFF2-40B4-BE49-F238E27FC236}">
                <a16:creationId xmlns:a16="http://schemas.microsoft.com/office/drawing/2014/main" id="{021B4DFA-925A-530D-BB99-528AC5C21FF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6D79E1C7-9C63-43D1-A7F7-630BA200ED71}" type="slidenum">
              <a:rPr lang="en-US" altLang="zh-CN" sz="1800" b="0"/>
              <a:pPr/>
              <a:t>31</a:t>
            </a:fld>
            <a:endParaRPr lang="en-US" altLang="zh-CN" sz="1800" b="0"/>
          </a:p>
        </p:txBody>
      </p:sp>
      <p:sp>
        <p:nvSpPr>
          <p:cNvPr id="39938" name="Rectangle 2">
            <a:extLst>
              <a:ext uri="{FF2B5EF4-FFF2-40B4-BE49-F238E27FC236}">
                <a16:creationId xmlns:a16="http://schemas.microsoft.com/office/drawing/2014/main" id="{3189D450-AF19-636B-929C-B58897D69DE8}"/>
              </a:ext>
            </a:extLst>
          </p:cNvPr>
          <p:cNvSpPr>
            <a:spLocks noGrp="1" noChangeArrowheads="1"/>
          </p:cNvSpPr>
          <p:nvPr>
            <p:ph type="title"/>
          </p:nvPr>
        </p:nvSpPr>
        <p:spPr>
          <a:xfrm>
            <a:off x="685800" y="357188"/>
            <a:ext cx="7772400" cy="533400"/>
          </a:xfrm>
        </p:spPr>
        <p:txBody>
          <a:bodyPr/>
          <a:lstStyle/>
          <a:p>
            <a:pPr eaLnBrk="1" hangingPunct="1"/>
            <a:r>
              <a:rPr lang="en-US" altLang="zh-CN"/>
              <a:t>2.3.1 </a:t>
            </a:r>
            <a:r>
              <a:rPr lang="zh-CN" altLang="en-US"/>
              <a:t>基于活动的模型</a:t>
            </a:r>
          </a:p>
        </p:txBody>
      </p:sp>
      <p:sp>
        <p:nvSpPr>
          <p:cNvPr id="39939" name="Rectangle 3">
            <a:extLst>
              <a:ext uri="{FF2B5EF4-FFF2-40B4-BE49-F238E27FC236}">
                <a16:creationId xmlns:a16="http://schemas.microsoft.com/office/drawing/2014/main" id="{2C29A5AA-7FF5-51E0-E5E3-EE90C7FE9341}"/>
              </a:ext>
            </a:extLst>
          </p:cNvPr>
          <p:cNvSpPr>
            <a:spLocks noGrp="1" noChangeArrowheads="1"/>
          </p:cNvSpPr>
          <p:nvPr>
            <p:ph idx="1"/>
          </p:nvPr>
        </p:nvSpPr>
        <p:spPr>
          <a:xfrm>
            <a:off x="185738" y="785813"/>
            <a:ext cx="8601075" cy="4419600"/>
          </a:xfrm>
        </p:spPr>
        <p:txBody>
          <a:bodyPr/>
          <a:lstStyle/>
          <a:p>
            <a:pPr eaLnBrk="1" hangingPunct="1"/>
            <a:r>
              <a:rPr lang="zh-CN" altLang="en-US" b="1">
                <a:solidFill>
                  <a:srgbClr val="C00000"/>
                </a:solidFill>
              </a:rPr>
              <a:t>操作型</a:t>
            </a:r>
          </a:p>
          <a:p>
            <a:pPr lvl="1" eaLnBrk="1" hangingPunct="1"/>
            <a:r>
              <a:rPr lang="zh-CN" altLang="en-US"/>
              <a:t>在物理世界中人们做某事至少可以有两种方式</a:t>
            </a:r>
          </a:p>
          <a:p>
            <a:pPr lvl="2" eaLnBrk="1" hangingPunct="1"/>
            <a:r>
              <a:rPr lang="zh-CN" altLang="en-US"/>
              <a:t>命令别人为你做，但须学习和记忆别人的工作语言和方式</a:t>
            </a:r>
          </a:p>
          <a:p>
            <a:pPr lvl="2" eaLnBrk="1" hangingPunct="1"/>
            <a:r>
              <a:rPr lang="zh-CN" altLang="en-US"/>
              <a:t>自己直接做，则可以</a:t>
            </a:r>
            <a:r>
              <a:rPr lang="zh-CN" altLang="en-US" b="1">
                <a:solidFill>
                  <a:srgbClr val="C00000"/>
                </a:solidFill>
              </a:rPr>
              <a:t>使用自己做事的知识和熟悉的方式</a:t>
            </a:r>
            <a:endParaRPr lang="en-US" altLang="zh-CN" b="1">
              <a:solidFill>
                <a:srgbClr val="C00000"/>
              </a:solidFill>
            </a:endParaRPr>
          </a:p>
          <a:p>
            <a:pPr lvl="2" eaLnBrk="1" hangingPunct="1">
              <a:buFont typeface="Wingdings" panose="05000000000000000000" pitchFamily="2" charset="2"/>
              <a:buNone/>
            </a:pPr>
            <a:endParaRPr lang="zh-CN" altLang="en-US"/>
          </a:p>
          <a:p>
            <a:pPr lvl="1" eaLnBrk="1" hangingPunct="1"/>
            <a:r>
              <a:rPr lang="zh-CN" altLang="en-US"/>
              <a:t>在操作模型中，系统</a:t>
            </a:r>
            <a:r>
              <a:rPr lang="zh-CN" altLang="en-US" b="1">
                <a:solidFill>
                  <a:srgbClr val="C00000"/>
                </a:solidFill>
              </a:rPr>
              <a:t>利用了用户在物理世界中的行为知识</a:t>
            </a:r>
          </a:p>
          <a:p>
            <a:pPr lvl="2" eaLnBrk="1" hangingPunct="1"/>
            <a:r>
              <a:rPr lang="zh-CN" altLang="en-US"/>
              <a:t>采用可视图形对象来表示用户可见并可操作的信息</a:t>
            </a:r>
          </a:p>
          <a:p>
            <a:pPr lvl="2" eaLnBrk="1" hangingPunct="1"/>
            <a:r>
              <a:rPr lang="zh-CN" altLang="en-US"/>
              <a:t>该虚拟表示通常为某些</a:t>
            </a:r>
            <a:r>
              <a:rPr lang="zh-CN" altLang="en-US">
                <a:solidFill>
                  <a:srgbClr val="0070C0"/>
                </a:solidFill>
              </a:rPr>
              <a:t>物理现象或行为的模拟</a:t>
            </a:r>
            <a:endParaRPr lang="en-US" altLang="zh-CN">
              <a:solidFill>
                <a:srgbClr val="0070C0"/>
              </a:solidFill>
            </a:endParaRPr>
          </a:p>
          <a:p>
            <a:pPr lvl="2" eaLnBrk="1" hangingPunct="1">
              <a:buFont typeface="Wingdings" panose="05000000000000000000" pitchFamily="2" charset="2"/>
              <a:buNone/>
            </a:pPr>
            <a:endParaRPr lang="zh-CN" altLang="en-US">
              <a:solidFill>
                <a:srgbClr val="0070C0"/>
              </a:solidFill>
            </a:endParaRPr>
          </a:p>
          <a:p>
            <a:pPr lvl="2" eaLnBrk="1" hangingPunct="1"/>
            <a:r>
              <a:rPr lang="zh-CN" altLang="en-US">
                <a:solidFill>
                  <a:srgbClr val="0070C0"/>
                </a:solidFill>
              </a:rPr>
              <a:t>用户利用他们的常识容易理解并操作这些虚拟对象</a:t>
            </a:r>
          </a:p>
          <a:p>
            <a:pPr lvl="3" eaLnBrk="1" hangingPunct="1"/>
            <a:r>
              <a:rPr lang="zh-CN" altLang="en-US"/>
              <a:t>例如：将文件系统中的抽象概念，如文件（夹）等表示为图标</a:t>
            </a:r>
          </a:p>
          <a:p>
            <a:pPr lvl="3" eaLnBrk="1" hangingPunct="1"/>
            <a:r>
              <a:rPr lang="zh-CN" altLang="en-US"/>
              <a:t>这些图标不仅容易理解，且其</a:t>
            </a:r>
            <a:r>
              <a:rPr lang="en-US" altLang="zh-CN"/>
              <a:t>affordance</a:t>
            </a:r>
            <a:r>
              <a:rPr lang="zh-CN" altLang="en-US"/>
              <a:t>提供了如何操作的信息，如移动、选择、打开、删除、关闭等</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灯片编号占位符 3">
            <a:extLst>
              <a:ext uri="{FF2B5EF4-FFF2-40B4-BE49-F238E27FC236}">
                <a16:creationId xmlns:a16="http://schemas.microsoft.com/office/drawing/2014/main" id="{83A3A261-E51C-9D03-02BE-E99CF0E3FEA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2A27F40B-3024-433A-80E9-DD09A4FC2B7E}" type="slidenum">
              <a:rPr lang="en-US" altLang="zh-CN" sz="1800" b="0"/>
              <a:pPr/>
              <a:t>32</a:t>
            </a:fld>
            <a:endParaRPr lang="en-US" altLang="zh-CN" sz="1800" b="0"/>
          </a:p>
        </p:txBody>
      </p:sp>
      <p:sp>
        <p:nvSpPr>
          <p:cNvPr id="41986" name="Rectangle 2">
            <a:extLst>
              <a:ext uri="{FF2B5EF4-FFF2-40B4-BE49-F238E27FC236}">
                <a16:creationId xmlns:a16="http://schemas.microsoft.com/office/drawing/2014/main" id="{A2877343-FD21-CF93-00A1-67BEA5040957}"/>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41987" name="Rectangle 7">
            <a:extLst>
              <a:ext uri="{FF2B5EF4-FFF2-40B4-BE49-F238E27FC236}">
                <a16:creationId xmlns:a16="http://schemas.microsoft.com/office/drawing/2014/main" id="{B2A13AC5-27EC-796A-33BC-3EEA7C8EADEC}"/>
              </a:ext>
            </a:extLst>
          </p:cNvPr>
          <p:cNvSpPr>
            <a:spLocks noGrp="1" noChangeAspect="1" noChangeArrowheads="1"/>
          </p:cNvSpPr>
          <p:nvPr>
            <p:ph idx="1"/>
          </p:nvPr>
        </p:nvSpPr>
        <p:spPr/>
        <p:txBody>
          <a:bodyPr/>
          <a:lstStyle/>
          <a:p>
            <a:pPr eaLnBrk="1" hangingPunct="1"/>
            <a:endParaRPr lang="zh-CN" altLang="zh-CN"/>
          </a:p>
        </p:txBody>
      </p:sp>
      <p:pic>
        <p:nvPicPr>
          <p:cNvPr id="41988" name="Picture 8">
            <a:extLst>
              <a:ext uri="{FF2B5EF4-FFF2-40B4-BE49-F238E27FC236}">
                <a16:creationId xmlns:a16="http://schemas.microsoft.com/office/drawing/2014/main" id="{2E7200D4-9B80-B347-3144-8CD07FD8A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125538"/>
            <a:ext cx="5975350" cy="441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9">
            <a:extLst>
              <a:ext uri="{FF2B5EF4-FFF2-40B4-BE49-F238E27FC236}">
                <a16:creationId xmlns:a16="http://schemas.microsoft.com/office/drawing/2014/main" id="{8024846C-D279-B953-7F88-4D0ED0C2B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571500"/>
            <a:ext cx="77343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灯片编号占位符 3">
            <a:extLst>
              <a:ext uri="{FF2B5EF4-FFF2-40B4-BE49-F238E27FC236}">
                <a16:creationId xmlns:a16="http://schemas.microsoft.com/office/drawing/2014/main" id="{94C167CE-A7EC-B864-4D06-3C2479A9E5A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E7CCC8C9-8AD2-45D8-BB75-6F162CEDA3B1}" type="slidenum">
              <a:rPr lang="en-US" altLang="zh-CN" sz="1800" b="0"/>
              <a:pPr/>
              <a:t>33</a:t>
            </a:fld>
            <a:endParaRPr lang="en-US" altLang="zh-CN" sz="1800" b="0"/>
          </a:p>
        </p:txBody>
      </p:sp>
      <p:sp>
        <p:nvSpPr>
          <p:cNvPr id="43010" name="Rectangle 2">
            <a:extLst>
              <a:ext uri="{FF2B5EF4-FFF2-40B4-BE49-F238E27FC236}">
                <a16:creationId xmlns:a16="http://schemas.microsoft.com/office/drawing/2014/main" id="{09D9A3D8-D0AE-06F9-D3EC-2815EF3CECF9}"/>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43011" name="Rectangle 3">
            <a:extLst>
              <a:ext uri="{FF2B5EF4-FFF2-40B4-BE49-F238E27FC236}">
                <a16:creationId xmlns:a16="http://schemas.microsoft.com/office/drawing/2014/main" id="{6311448A-E193-23DE-2716-2FFD02AACB3B}"/>
              </a:ext>
            </a:extLst>
          </p:cNvPr>
          <p:cNvSpPr>
            <a:spLocks noGrp="1" noChangeArrowheads="1"/>
          </p:cNvSpPr>
          <p:nvPr>
            <p:ph idx="1"/>
          </p:nvPr>
        </p:nvSpPr>
        <p:spPr/>
        <p:txBody>
          <a:bodyPr/>
          <a:lstStyle/>
          <a:p>
            <a:pPr lvl="2" eaLnBrk="1" hangingPunct="1"/>
            <a:r>
              <a:rPr lang="zh-CN" altLang="en-US"/>
              <a:t>操作的结果直接反馈为虚拟表示的改变</a:t>
            </a:r>
          </a:p>
          <a:p>
            <a:pPr lvl="1" eaLnBrk="1" hangingPunct="1"/>
            <a:r>
              <a:rPr lang="zh-CN" altLang="en-US" b="1" u="sng">
                <a:solidFill>
                  <a:srgbClr val="C00000"/>
                </a:solidFill>
              </a:rPr>
              <a:t>直接操作</a:t>
            </a:r>
            <a:r>
              <a:rPr lang="zh-CN" altLang="en-US"/>
              <a:t>（</a:t>
            </a:r>
            <a:r>
              <a:rPr lang="en-US" altLang="zh-CN"/>
              <a:t>direct manipulation</a:t>
            </a:r>
            <a:r>
              <a:rPr lang="zh-CN" altLang="en-US"/>
              <a:t>）即典型的操作型实例，具有以下特征</a:t>
            </a:r>
          </a:p>
          <a:p>
            <a:pPr lvl="2" eaLnBrk="1" hangingPunct="1"/>
            <a:r>
              <a:rPr lang="zh-CN" altLang="en-US"/>
              <a:t>用户感兴趣的对象的连续表示</a:t>
            </a:r>
          </a:p>
          <a:p>
            <a:pPr lvl="2" eaLnBrk="1" hangingPunct="1"/>
            <a:r>
              <a:rPr lang="zh-CN" altLang="en-US"/>
              <a:t>界面上的渐进式动作都有快速反馈</a:t>
            </a:r>
          </a:p>
          <a:p>
            <a:pPr lvl="2" eaLnBrk="1" hangingPunct="1"/>
            <a:r>
              <a:rPr lang="zh-CN" altLang="en-US"/>
              <a:t>所有动作的</a:t>
            </a:r>
            <a:r>
              <a:rPr lang="zh-CN" altLang="en-US">
                <a:solidFill>
                  <a:srgbClr val="0070C0"/>
                </a:solidFill>
              </a:rPr>
              <a:t>可逆性</a:t>
            </a:r>
            <a:r>
              <a:rPr lang="zh-CN" altLang="en-US"/>
              <a:t>，鼓励用户探索而不会有严重后果</a:t>
            </a:r>
          </a:p>
          <a:p>
            <a:pPr lvl="2" eaLnBrk="1" hangingPunct="1"/>
            <a:r>
              <a:rPr lang="zh-CN" altLang="en-US"/>
              <a:t>所有动作均有语法上的正确性，用户动作均为合法操作</a:t>
            </a:r>
          </a:p>
          <a:p>
            <a:pPr lvl="2" eaLnBrk="1" hangingPunct="1"/>
            <a:r>
              <a:rPr lang="zh-CN" altLang="en-US"/>
              <a:t>采用直接在可视对象上的操作取代复杂的命令语言</a:t>
            </a:r>
          </a:p>
          <a:p>
            <a:pPr lvl="1" eaLnBrk="1" hangingPunct="1"/>
            <a:r>
              <a:rPr lang="zh-CN" altLang="en-US"/>
              <a:t>与命令行模型比较，其具有以下优点</a:t>
            </a:r>
          </a:p>
          <a:p>
            <a:pPr lvl="2" eaLnBrk="1" hangingPunct="1"/>
            <a:r>
              <a:rPr lang="zh-CN" altLang="en-US">
                <a:solidFill>
                  <a:srgbClr val="0070C0"/>
                </a:solidFill>
              </a:rPr>
              <a:t>初学者易于掌握</a:t>
            </a:r>
            <a:r>
              <a:rPr lang="zh-CN" altLang="en-US"/>
              <a:t>使用系统的基本功能</a:t>
            </a:r>
          </a:p>
          <a:p>
            <a:pPr lvl="2" eaLnBrk="1" hangingPunct="1"/>
            <a:r>
              <a:rPr lang="zh-CN" altLang="en-US"/>
              <a:t>熟练用户可以快速完成各种（</a:t>
            </a:r>
            <a:r>
              <a:rPr lang="zh-CN" altLang="en-US">
                <a:solidFill>
                  <a:srgbClr val="0070C0"/>
                </a:solidFill>
              </a:rPr>
              <a:t>存疑，应为多数</a:t>
            </a:r>
            <a:r>
              <a:rPr lang="zh-CN" altLang="en-US"/>
              <a:t>）任务</a:t>
            </a:r>
          </a:p>
          <a:p>
            <a:pPr lvl="2" eaLnBrk="1" hangingPunct="1"/>
            <a:r>
              <a:rPr lang="zh-CN" altLang="en-US">
                <a:solidFill>
                  <a:srgbClr val="0070C0"/>
                </a:solidFill>
              </a:rPr>
              <a:t>不常使用者易于识别（非回忆）如何操作</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灯片编号占位符 3">
            <a:extLst>
              <a:ext uri="{FF2B5EF4-FFF2-40B4-BE49-F238E27FC236}">
                <a16:creationId xmlns:a16="http://schemas.microsoft.com/office/drawing/2014/main" id="{D305D21E-B327-864F-6969-89712309342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64D1E29C-328B-46FD-8B77-59B054BA42F2}" type="slidenum">
              <a:rPr lang="en-US" altLang="zh-CN" sz="1800" b="0"/>
              <a:pPr/>
              <a:t>34</a:t>
            </a:fld>
            <a:endParaRPr lang="en-US" altLang="zh-CN" sz="1800" b="0"/>
          </a:p>
        </p:txBody>
      </p:sp>
      <p:sp>
        <p:nvSpPr>
          <p:cNvPr id="44034" name="Rectangle 2">
            <a:extLst>
              <a:ext uri="{FF2B5EF4-FFF2-40B4-BE49-F238E27FC236}">
                <a16:creationId xmlns:a16="http://schemas.microsoft.com/office/drawing/2014/main" id="{BCCDDD0E-AA0C-7E03-E04E-A32B2FF231F6}"/>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44035" name="Rectangle 3">
            <a:extLst>
              <a:ext uri="{FF2B5EF4-FFF2-40B4-BE49-F238E27FC236}">
                <a16:creationId xmlns:a16="http://schemas.microsoft.com/office/drawing/2014/main" id="{958575F9-E23E-F9B0-28E3-13F683F70BA2}"/>
              </a:ext>
            </a:extLst>
          </p:cNvPr>
          <p:cNvSpPr>
            <a:spLocks noGrp="1" noChangeArrowheads="1"/>
          </p:cNvSpPr>
          <p:nvPr>
            <p:ph idx="1"/>
          </p:nvPr>
        </p:nvSpPr>
        <p:spPr>
          <a:xfrm>
            <a:off x="685800" y="1066800"/>
            <a:ext cx="8101013" cy="4419600"/>
          </a:xfrm>
        </p:spPr>
        <p:txBody>
          <a:bodyPr/>
          <a:lstStyle/>
          <a:p>
            <a:pPr lvl="2" eaLnBrk="1" hangingPunct="1"/>
            <a:r>
              <a:rPr lang="zh-CN" altLang="en-US"/>
              <a:t>很少需要给出出错信息</a:t>
            </a:r>
          </a:p>
          <a:p>
            <a:pPr lvl="2" eaLnBrk="1" hangingPunct="1"/>
            <a:r>
              <a:rPr lang="zh-CN" altLang="en-US"/>
              <a:t>用户可立即看到动作的结果是否更接近预期目标，否则需要调整其行为</a:t>
            </a:r>
          </a:p>
          <a:p>
            <a:pPr lvl="2" eaLnBrk="1" hangingPunct="1"/>
            <a:r>
              <a:rPr lang="zh-CN" altLang="en-US"/>
              <a:t>用户有较少的郁闷体验</a:t>
            </a:r>
          </a:p>
          <a:p>
            <a:pPr lvl="2" eaLnBrk="1" hangingPunct="1"/>
            <a:r>
              <a:rPr lang="zh-CN" altLang="en-US"/>
              <a:t>用户获得信心、主动权，并感到他们对系统的控制</a:t>
            </a:r>
            <a:endParaRPr lang="en-US" altLang="zh-CN"/>
          </a:p>
          <a:p>
            <a:pPr lvl="2" eaLnBrk="1" hangingPunct="1">
              <a:buFont typeface="Wingdings" panose="05000000000000000000" pitchFamily="2" charset="2"/>
              <a:buNone/>
            </a:pPr>
            <a:endParaRPr lang="zh-CN" altLang="en-US"/>
          </a:p>
          <a:p>
            <a:pPr lvl="1" eaLnBrk="1" hangingPunct="1"/>
            <a:r>
              <a:rPr lang="en-US" altLang="zh-CN" b="1">
                <a:solidFill>
                  <a:srgbClr val="C00000"/>
                </a:solidFill>
              </a:rPr>
              <a:t>Apple Macintosh</a:t>
            </a:r>
            <a:r>
              <a:rPr lang="zh-CN" altLang="en-US"/>
              <a:t>是首个将该概念模型应用于操作环境的商用</a:t>
            </a:r>
            <a:r>
              <a:rPr lang="en-US" altLang="zh-CN"/>
              <a:t>PC</a:t>
            </a:r>
            <a:r>
              <a:rPr lang="zh-CN" altLang="en-US"/>
              <a:t>（图</a:t>
            </a:r>
            <a:r>
              <a:rPr lang="en-US" altLang="zh-CN"/>
              <a:t>2.5</a:t>
            </a:r>
            <a:r>
              <a:rPr lang="zh-CN" altLang="en-US"/>
              <a:t>）</a:t>
            </a:r>
          </a:p>
          <a:p>
            <a:pPr lvl="1" eaLnBrk="1" hangingPunct="1"/>
            <a:endParaRPr lang="en-US" altLang="zh-CN"/>
          </a:p>
          <a:p>
            <a:pPr lvl="1" eaLnBrk="1" hangingPunct="1"/>
            <a:r>
              <a:rPr lang="zh-CN" altLang="en-US"/>
              <a:t>今天该模型广泛应用于各种系统，使得计算从抽象走向具体</a:t>
            </a:r>
            <a:endParaRPr lang="en-US" altLang="zh-CN"/>
          </a:p>
          <a:p>
            <a:pPr lvl="1" eaLnBrk="1" hangingPunct="1">
              <a:buFontTx/>
              <a:buNone/>
            </a:pPr>
            <a:endParaRPr lang="zh-CN" altLang="en-US"/>
          </a:p>
          <a:p>
            <a:pPr lvl="1" eaLnBrk="1" hangingPunct="1"/>
            <a:r>
              <a:rPr lang="zh-CN" altLang="en-US"/>
              <a:t>直接操作在</a:t>
            </a:r>
            <a:r>
              <a:rPr lang="en-US" altLang="zh-CN"/>
              <a:t>VR</a:t>
            </a:r>
            <a:r>
              <a:rPr lang="zh-CN" altLang="en-US"/>
              <a:t>中的应用使得用户可以体验与物理世界类似的感觉</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灯片编号占位符 3">
            <a:extLst>
              <a:ext uri="{FF2B5EF4-FFF2-40B4-BE49-F238E27FC236}">
                <a16:creationId xmlns:a16="http://schemas.microsoft.com/office/drawing/2014/main" id="{D29C3D58-D0FD-DCCC-A4ED-6859EC94314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A40F6B0B-2260-4168-9D0D-8FE2EEB99562}" type="slidenum">
              <a:rPr lang="en-US" altLang="zh-CN" sz="1800" b="0"/>
              <a:pPr/>
              <a:t>35</a:t>
            </a:fld>
            <a:endParaRPr lang="en-US" altLang="zh-CN" sz="1800" b="0"/>
          </a:p>
        </p:txBody>
      </p:sp>
      <p:sp>
        <p:nvSpPr>
          <p:cNvPr id="45058" name="Rectangle 2">
            <a:extLst>
              <a:ext uri="{FF2B5EF4-FFF2-40B4-BE49-F238E27FC236}">
                <a16:creationId xmlns:a16="http://schemas.microsoft.com/office/drawing/2014/main" id="{8879683C-086F-6AB4-C03E-7175117CAC67}"/>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45059" name="Rectangle 3">
            <a:extLst>
              <a:ext uri="{FF2B5EF4-FFF2-40B4-BE49-F238E27FC236}">
                <a16:creationId xmlns:a16="http://schemas.microsoft.com/office/drawing/2014/main" id="{72363F51-E457-6558-E65E-08C337D9213C}"/>
              </a:ext>
            </a:extLst>
          </p:cNvPr>
          <p:cNvSpPr>
            <a:spLocks noGrp="1" noChangeArrowheads="1"/>
          </p:cNvSpPr>
          <p:nvPr>
            <p:ph idx="1"/>
          </p:nvPr>
        </p:nvSpPr>
        <p:spPr/>
        <p:txBody>
          <a:bodyPr/>
          <a:lstStyle/>
          <a:p>
            <a:pPr lvl="1" eaLnBrk="1" hangingPunct="1"/>
            <a:r>
              <a:rPr lang="zh-CN" altLang="en-US"/>
              <a:t>可能存在的设计问题</a:t>
            </a:r>
            <a:endParaRPr lang="en-US" altLang="zh-CN"/>
          </a:p>
          <a:p>
            <a:pPr lvl="1" eaLnBrk="1" hangingPunct="1">
              <a:buFontTx/>
              <a:buNone/>
            </a:pPr>
            <a:endParaRPr lang="zh-CN" altLang="en-US"/>
          </a:p>
          <a:p>
            <a:pPr lvl="2" eaLnBrk="1" hangingPunct="1"/>
            <a:r>
              <a:rPr lang="zh-CN" altLang="en-US">
                <a:solidFill>
                  <a:srgbClr val="0070C0"/>
                </a:solidFill>
              </a:rPr>
              <a:t>物理世界中不存在虚拟世界中操作的模拟现象或隐喻</a:t>
            </a:r>
          </a:p>
          <a:p>
            <a:pPr lvl="3" eaLnBrk="1" hangingPunct="1"/>
            <a:r>
              <a:rPr lang="zh-CN" altLang="en-US"/>
              <a:t>例如：从驱动器中退出软（光）盘</a:t>
            </a:r>
            <a:endParaRPr lang="en-US" altLang="zh-CN"/>
          </a:p>
          <a:p>
            <a:pPr lvl="3" eaLnBrk="1" hangingPunct="1">
              <a:buFontTx/>
              <a:buNone/>
            </a:pPr>
            <a:endParaRPr lang="zh-CN" altLang="en-US"/>
          </a:p>
          <a:p>
            <a:pPr lvl="2" eaLnBrk="1" hangingPunct="1"/>
            <a:r>
              <a:rPr lang="zh-CN" altLang="en-US"/>
              <a:t>设计者可能使用了不适当的隐喻来表示这些操作</a:t>
            </a:r>
          </a:p>
          <a:p>
            <a:pPr lvl="3" eaLnBrk="1" hangingPunct="1"/>
            <a:r>
              <a:rPr lang="zh-CN" altLang="en-US"/>
              <a:t>例如：垃圾箱的功能是临时存放被丢弃的东西</a:t>
            </a:r>
          </a:p>
          <a:p>
            <a:pPr lvl="3" eaLnBrk="1" hangingPunct="1"/>
            <a:r>
              <a:rPr lang="zh-CN" altLang="en-US"/>
              <a:t>早期的</a:t>
            </a:r>
            <a:r>
              <a:rPr lang="en-US" altLang="zh-CN"/>
              <a:t>Mac</a:t>
            </a:r>
            <a:r>
              <a:rPr lang="zh-CN" altLang="en-US"/>
              <a:t>将表示软盘的图标拖至垃圾箱引起混淆</a:t>
            </a:r>
            <a:endParaRPr lang="en-US" altLang="zh-CN"/>
          </a:p>
          <a:p>
            <a:pPr lvl="3" eaLnBrk="1" hangingPunct="1">
              <a:buFontTx/>
              <a:buNone/>
            </a:pPr>
            <a:endParaRPr lang="zh-CN" altLang="en-US"/>
          </a:p>
          <a:p>
            <a:pPr lvl="2" eaLnBrk="1" hangingPunct="1"/>
            <a:r>
              <a:rPr lang="zh-CN" altLang="en-US">
                <a:solidFill>
                  <a:srgbClr val="0070C0"/>
                </a:solidFill>
              </a:rPr>
              <a:t>并非任何任务都适合于直接操作</a:t>
            </a:r>
            <a:endParaRPr lang="en-US" altLang="zh-CN">
              <a:solidFill>
                <a:srgbClr val="0070C0"/>
              </a:solidFill>
            </a:endParaRPr>
          </a:p>
          <a:p>
            <a:pPr lvl="2" eaLnBrk="1" hangingPunct="1">
              <a:buFont typeface="Wingdings" panose="05000000000000000000" pitchFamily="2" charset="2"/>
              <a:buNone/>
            </a:pPr>
            <a:r>
              <a:rPr lang="en-US" altLang="zh-CN">
                <a:solidFill>
                  <a:srgbClr val="0070C0"/>
                </a:solidFill>
              </a:rPr>
              <a:t>    </a:t>
            </a:r>
            <a:r>
              <a:rPr lang="zh-CN" altLang="en-US">
                <a:solidFill>
                  <a:srgbClr val="0070C0"/>
                </a:solidFill>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灯片编号占位符 3">
            <a:extLst>
              <a:ext uri="{FF2B5EF4-FFF2-40B4-BE49-F238E27FC236}">
                <a16:creationId xmlns:a16="http://schemas.microsoft.com/office/drawing/2014/main" id="{640F4E92-2ED1-6CD5-CD7B-9A3B6D08C4E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2F345B7F-B796-4579-8F94-9799931F3F7C}" type="slidenum">
              <a:rPr lang="en-US" altLang="zh-CN" sz="1800" b="0"/>
              <a:pPr/>
              <a:t>36</a:t>
            </a:fld>
            <a:endParaRPr lang="en-US" altLang="zh-CN" sz="1800" b="0"/>
          </a:p>
        </p:txBody>
      </p:sp>
      <p:sp>
        <p:nvSpPr>
          <p:cNvPr id="46082" name="Rectangle 2">
            <a:extLst>
              <a:ext uri="{FF2B5EF4-FFF2-40B4-BE49-F238E27FC236}">
                <a16:creationId xmlns:a16="http://schemas.microsoft.com/office/drawing/2014/main" id="{37D72F2C-1B9A-4172-2906-72527F994902}"/>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46083" name="Rectangle 3">
            <a:extLst>
              <a:ext uri="{FF2B5EF4-FFF2-40B4-BE49-F238E27FC236}">
                <a16:creationId xmlns:a16="http://schemas.microsoft.com/office/drawing/2014/main" id="{8E5A6032-2905-6952-8CF9-0747CBB8053E}"/>
              </a:ext>
            </a:extLst>
          </p:cNvPr>
          <p:cNvSpPr>
            <a:spLocks noGrp="1" noChangeArrowheads="1"/>
          </p:cNvSpPr>
          <p:nvPr>
            <p:ph idx="1"/>
          </p:nvPr>
        </p:nvSpPr>
        <p:spPr/>
        <p:txBody>
          <a:bodyPr/>
          <a:lstStyle/>
          <a:p>
            <a:pPr eaLnBrk="1" hangingPunct="1"/>
            <a:r>
              <a:rPr lang="zh-CN" altLang="en-US" b="1" dirty="0">
                <a:solidFill>
                  <a:srgbClr val="C00000"/>
                </a:solidFill>
              </a:rPr>
              <a:t>探索型</a:t>
            </a:r>
            <a:r>
              <a:rPr lang="zh-CN" altLang="en-US" dirty="0"/>
              <a:t> </a:t>
            </a:r>
          </a:p>
          <a:p>
            <a:pPr lvl="1" eaLnBrk="1" hangingPunct="1"/>
            <a:r>
              <a:rPr lang="zh-CN" altLang="en-US" dirty="0"/>
              <a:t>使用户参与穿越虚拟（或物理）空间</a:t>
            </a:r>
          </a:p>
          <a:p>
            <a:pPr eaLnBrk="1" hangingPunct="1"/>
            <a:endParaRPr lang="en-US" altLang="zh-CN" dirty="0"/>
          </a:p>
          <a:p>
            <a:pPr eaLnBrk="1" hangingPunct="1"/>
            <a:r>
              <a:rPr lang="zh-CN" altLang="en-US" dirty="0"/>
              <a:t>两个相关概念</a:t>
            </a:r>
          </a:p>
          <a:p>
            <a:pPr lvl="1" eaLnBrk="1" hangingPunct="1"/>
            <a:r>
              <a:rPr lang="zh-CN" altLang="en-US" b="1" dirty="0">
                <a:solidFill>
                  <a:srgbClr val="C00000"/>
                </a:solidFill>
              </a:rPr>
              <a:t>导航</a:t>
            </a:r>
            <a:r>
              <a:rPr lang="zh-CN" altLang="en-US" dirty="0"/>
              <a:t>（</a:t>
            </a:r>
            <a:r>
              <a:rPr lang="en-US" altLang="zh-CN" dirty="0"/>
              <a:t>navigating</a:t>
            </a:r>
            <a:r>
              <a:rPr lang="zh-CN" altLang="en-US" dirty="0"/>
              <a:t>）</a:t>
            </a:r>
          </a:p>
          <a:p>
            <a:pPr lvl="2" eaLnBrk="1" hangingPunct="1"/>
            <a:r>
              <a:rPr lang="zh-CN" altLang="en-US" dirty="0"/>
              <a:t>使用交互设备在空间中从一处移动至另一处</a:t>
            </a:r>
          </a:p>
          <a:p>
            <a:pPr lvl="2" eaLnBrk="1" hangingPunct="1"/>
            <a:r>
              <a:rPr lang="zh-CN" altLang="en-US" dirty="0"/>
              <a:t>源于物理世界中的导航隐喻</a:t>
            </a:r>
          </a:p>
          <a:p>
            <a:pPr lvl="1" eaLnBrk="1" hangingPunct="1"/>
            <a:r>
              <a:rPr lang="zh-CN" altLang="en-US" b="1" dirty="0">
                <a:solidFill>
                  <a:srgbClr val="C00000"/>
                </a:solidFill>
              </a:rPr>
              <a:t>浏览</a:t>
            </a:r>
            <a:r>
              <a:rPr lang="zh-CN" altLang="en-US" dirty="0"/>
              <a:t>（</a:t>
            </a:r>
            <a:r>
              <a:rPr lang="en-US" altLang="zh-CN" dirty="0"/>
              <a:t>browsing</a:t>
            </a:r>
            <a:r>
              <a:rPr lang="zh-CN" altLang="en-US" dirty="0"/>
              <a:t>）</a:t>
            </a:r>
          </a:p>
          <a:p>
            <a:pPr lvl="2" eaLnBrk="1" hangingPunct="1"/>
            <a:r>
              <a:rPr lang="zh-CN" altLang="en-US" dirty="0"/>
              <a:t>使用交互设备搜索相关的信息</a:t>
            </a:r>
          </a:p>
          <a:p>
            <a:pPr lvl="2" eaLnBrk="1" hangingPunct="1"/>
            <a:r>
              <a:rPr lang="zh-CN" altLang="en-US" dirty="0"/>
              <a:t>源于物理世界中的浏览隐喻</a:t>
            </a:r>
          </a:p>
        </p:txBody>
      </p:sp>
      <p:pic>
        <p:nvPicPr>
          <p:cNvPr id="46084" name="Picture 4">
            <a:extLst>
              <a:ext uri="{FF2B5EF4-FFF2-40B4-BE49-F238E27FC236}">
                <a16:creationId xmlns:a16="http://schemas.microsoft.com/office/drawing/2014/main" id="{EF959AD1-F7AD-289B-441B-14CB96131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3856038"/>
            <a:ext cx="3600450" cy="266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DA40B204-ED73-B892-EE84-667152708603}"/>
              </a:ext>
            </a:extLst>
          </p:cNvPr>
          <p:cNvGrpSpPr/>
          <p:nvPr/>
        </p:nvGrpSpPr>
        <p:grpSpPr>
          <a:xfrm>
            <a:off x="979149" y="1360800"/>
            <a:ext cx="2562840" cy="679680"/>
            <a:chOff x="979149" y="1360800"/>
            <a:chExt cx="2562840" cy="67968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D679088-9E79-490D-A50A-E762B8334438}"/>
                    </a:ext>
                  </a:extLst>
                </p14:cNvPr>
                <p14:cNvContentPartPr/>
                <p14:nvPr/>
              </p14:nvContentPartPr>
              <p14:xfrm>
                <a:off x="2709669" y="1360800"/>
                <a:ext cx="832320" cy="679680"/>
              </p14:xfrm>
            </p:contentPart>
          </mc:Choice>
          <mc:Fallback xmlns="">
            <p:pic>
              <p:nvPicPr>
                <p:cNvPr id="2" name="Ink 1">
                  <a:extLst>
                    <a:ext uri="{FF2B5EF4-FFF2-40B4-BE49-F238E27FC236}">
                      <a16:creationId xmlns:a16="http://schemas.microsoft.com/office/drawing/2014/main" id="{2D679088-9E79-490D-A50A-E762B8334438}"/>
                    </a:ext>
                  </a:extLst>
                </p:cNvPr>
                <p:cNvPicPr/>
                <p:nvPr/>
              </p:nvPicPr>
              <p:blipFill>
                <a:blip r:embed="rId4"/>
                <a:stretch>
                  <a:fillRect/>
                </a:stretch>
              </p:blipFill>
              <p:spPr>
                <a:xfrm>
                  <a:off x="2700669" y="1352160"/>
                  <a:ext cx="84996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E4E9638-37B9-F08E-3B4F-EAF465BE5E30}"/>
                    </a:ext>
                  </a:extLst>
                </p14:cNvPr>
                <p14:cNvContentPartPr/>
                <p14:nvPr/>
              </p14:nvContentPartPr>
              <p14:xfrm>
                <a:off x="979149" y="1452600"/>
                <a:ext cx="1262160" cy="111240"/>
              </p14:xfrm>
            </p:contentPart>
          </mc:Choice>
          <mc:Fallback xmlns="">
            <p:pic>
              <p:nvPicPr>
                <p:cNvPr id="3" name="Ink 2">
                  <a:extLst>
                    <a:ext uri="{FF2B5EF4-FFF2-40B4-BE49-F238E27FC236}">
                      <a16:creationId xmlns:a16="http://schemas.microsoft.com/office/drawing/2014/main" id="{FE4E9638-37B9-F08E-3B4F-EAF465BE5E30}"/>
                    </a:ext>
                  </a:extLst>
                </p:cNvPr>
                <p:cNvPicPr/>
                <p:nvPr/>
              </p:nvPicPr>
              <p:blipFill>
                <a:blip r:embed="rId6"/>
                <a:stretch>
                  <a:fillRect/>
                </a:stretch>
              </p:blipFill>
              <p:spPr>
                <a:xfrm>
                  <a:off x="970149" y="1443600"/>
                  <a:ext cx="1279800" cy="12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F80B01F-F8F9-9E3D-0859-38C13BAD914A}"/>
                  </a:ext>
                </a:extLst>
              </p14:cNvPr>
              <p14:cNvContentPartPr/>
              <p14:nvPr/>
            </p14:nvContentPartPr>
            <p14:xfrm>
              <a:off x="3892629" y="3500640"/>
              <a:ext cx="1238400" cy="428040"/>
            </p14:xfrm>
          </p:contentPart>
        </mc:Choice>
        <mc:Fallback xmlns="">
          <p:pic>
            <p:nvPicPr>
              <p:cNvPr id="6" name="Ink 5">
                <a:extLst>
                  <a:ext uri="{FF2B5EF4-FFF2-40B4-BE49-F238E27FC236}">
                    <a16:creationId xmlns:a16="http://schemas.microsoft.com/office/drawing/2014/main" id="{2F80B01F-F8F9-9E3D-0859-38C13BAD914A}"/>
                  </a:ext>
                </a:extLst>
              </p:cNvPr>
              <p:cNvPicPr/>
              <p:nvPr/>
            </p:nvPicPr>
            <p:blipFill>
              <a:blip r:embed="rId8"/>
              <a:stretch>
                <a:fillRect/>
              </a:stretch>
            </p:blipFill>
            <p:spPr>
              <a:xfrm>
                <a:off x="3883629" y="3492000"/>
                <a:ext cx="1256040" cy="445680"/>
              </a:xfrm>
              <a:prstGeom prst="rect">
                <a:avLst/>
              </a:prstGeom>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灯片编号占位符 3">
            <a:extLst>
              <a:ext uri="{FF2B5EF4-FFF2-40B4-BE49-F238E27FC236}">
                <a16:creationId xmlns:a16="http://schemas.microsoft.com/office/drawing/2014/main" id="{299F88DB-1630-1C71-9715-5D7F2C0B19E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47266704-DA34-46B7-8773-27A1D0E658C1}" type="slidenum">
              <a:rPr lang="en-US" altLang="zh-CN" sz="1800" b="0"/>
              <a:pPr/>
              <a:t>37</a:t>
            </a:fld>
            <a:endParaRPr lang="en-US" altLang="zh-CN" sz="1800" b="0"/>
          </a:p>
        </p:txBody>
      </p:sp>
      <p:sp>
        <p:nvSpPr>
          <p:cNvPr id="47106" name="Rectangle 2">
            <a:extLst>
              <a:ext uri="{FF2B5EF4-FFF2-40B4-BE49-F238E27FC236}">
                <a16:creationId xmlns:a16="http://schemas.microsoft.com/office/drawing/2014/main" id="{33058BFA-3F02-79EB-7479-83000799C66B}"/>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47107" name="Rectangle 3">
            <a:extLst>
              <a:ext uri="{FF2B5EF4-FFF2-40B4-BE49-F238E27FC236}">
                <a16:creationId xmlns:a16="http://schemas.microsoft.com/office/drawing/2014/main" id="{847EAB2E-3EAA-E437-3620-9E7595E5B9C6}"/>
              </a:ext>
            </a:extLst>
          </p:cNvPr>
          <p:cNvSpPr>
            <a:spLocks noGrp="1" noChangeArrowheads="1"/>
          </p:cNvSpPr>
          <p:nvPr>
            <p:ph idx="1"/>
          </p:nvPr>
        </p:nvSpPr>
        <p:spPr>
          <a:xfrm>
            <a:off x="685800" y="1066800"/>
            <a:ext cx="7772400" cy="4594225"/>
          </a:xfrm>
        </p:spPr>
        <p:txBody>
          <a:bodyPr/>
          <a:lstStyle/>
          <a:p>
            <a:pPr eaLnBrk="1" hangingPunct="1"/>
            <a:r>
              <a:rPr lang="zh-CN" altLang="en-US" b="1">
                <a:solidFill>
                  <a:srgbClr val="0070C0"/>
                </a:solidFill>
              </a:rPr>
              <a:t>直接操作</a:t>
            </a:r>
            <a:r>
              <a:rPr lang="zh-CN" altLang="en-US"/>
              <a:t>、</a:t>
            </a:r>
            <a:r>
              <a:rPr lang="zh-CN" altLang="en-US" b="1">
                <a:solidFill>
                  <a:srgbClr val="0070C0"/>
                </a:solidFill>
              </a:rPr>
              <a:t>界面代理</a:t>
            </a:r>
            <a:r>
              <a:rPr lang="zh-CN" altLang="en-US"/>
              <a:t>和</a:t>
            </a:r>
            <a:r>
              <a:rPr lang="zh-CN" altLang="en-US" b="1">
                <a:solidFill>
                  <a:srgbClr val="0070C0"/>
                </a:solidFill>
              </a:rPr>
              <a:t>指令方式</a:t>
            </a:r>
            <a:r>
              <a:rPr lang="zh-CN" altLang="en-US"/>
              <a:t>之间的争论</a:t>
            </a:r>
          </a:p>
          <a:p>
            <a:pPr lvl="1" eaLnBrk="1" hangingPunct="1"/>
            <a:r>
              <a:rPr lang="zh-CN" altLang="en-US"/>
              <a:t>虽各有利弊，但每种方式都有其推崇者，且互不相容</a:t>
            </a:r>
          </a:p>
          <a:p>
            <a:pPr lvl="1" eaLnBrk="1" hangingPunct="1"/>
            <a:r>
              <a:rPr lang="zh-CN" altLang="en-US"/>
              <a:t>人工智能（</a:t>
            </a:r>
            <a:r>
              <a:rPr lang="en-US" altLang="zh-CN"/>
              <a:t>AI</a:t>
            </a:r>
            <a:r>
              <a:rPr lang="zh-CN" altLang="en-US"/>
              <a:t>）领域极力倡导界面代理（</a:t>
            </a:r>
            <a:r>
              <a:rPr lang="en-US" altLang="zh-CN"/>
              <a:t>interface agent</a:t>
            </a:r>
            <a:r>
              <a:rPr lang="zh-CN" altLang="en-US"/>
              <a:t>）</a:t>
            </a:r>
          </a:p>
          <a:p>
            <a:pPr lvl="2" eaLnBrk="1" hangingPunct="1"/>
            <a:r>
              <a:rPr lang="zh-CN" altLang="en-US"/>
              <a:t>若代理具有足够的智能，则可以处理复杂的人机会话</a:t>
            </a:r>
          </a:p>
          <a:p>
            <a:pPr lvl="2" eaLnBrk="1" hangingPunct="1"/>
            <a:r>
              <a:rPr lang="zh-CN" altLang="en-US"/>
              <a:t>假设：用户的百姓化和计算环境的复杂化使得多数用户不会或不愿直接操作，而希望有人代理他们的工作</a:t>
            </a:r>
          </a:p>
          <a:p>
            <a:pPr lvl="1" eaLnBrk="1" hangingPunct="1"/>
            <a:r>
              <a:rPr lang="en-US" altLang="zh-CN"/>
              <a:t>HCI</a:t>
            </a:r>
            <a:r>
              <a:rPr lang="zh-CN" altLang="en-US"/>
              <a:t>领域一般倡导直接操作</a:t>
            </a:r>
          </a:p>
          <a:p>
            <a:pPr lvl="2" eaLnBrk="1" hangingPunct="1"/>
            <a:r>
              <a:rPr lang="zh-CN" altLang="en-US"/>
              <a:t>当前代理的能力和行为令人感到沮丧</a:t>
            </a:r>
          </a:p>
          <a:p>
            <a:pPr lvl="2" eaLnBrk="1" hangingPunct="1"/>
            <a:r>
              <a:rPr lang="zh-CN" altLang="en-US"/>
              <a:t>直接操作的特征满足人类的心理和认知特征</a:t>
            </a:r>
          </a:p>
          <a:p>
            <a:pPr lvl="2" eaLnBrk="1" hangingPunct="1"/>
            <a:r>
              <a:rPr lang="zh-CN" altLang="en-US"/>
              <a:t>假设：用户为中心的设计已经简化了理解和操作的复杂度</a:t>
            </a:r>
          </a:p>
          <a:p>
            <a:pPr lvl="1" eaLnBrk="1" hangingPunct="1"/>
            <a:r>
              <a:rPr lang="zh-CN" altLang="en-US"/>
              <a:t>软件工程领域则可能更推崇抽象的指令交互</a:t>
            </a:r>
          </a:p>
          <a:p>
            <a:pPr lvl="2" eaLnBrk="1" hangingPunct="1"/>
            <a:r>
              <a:rPr lang="zh-CN" altLang="en-US"/>
              <a:t>因为程序设计、系统管理和维护需要高效的执行方式</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灯片编号占位符 3">
            <a:extLst>
              <a:ext uri="{FF2B5EF4-FFF2-40B4-BE49-F238E27FC236}">
                <a16:creationId xmlns:a16="http://schemas.microsoft.com/office/drawing/2014/main" id="{6AF1EA1C-046D-877D-EF29-8041456BE4F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97843F65-F240-4754-9CA3-561EA3135429}" type="slidenum">
              <a:rPr lang="en-US" altLang="zh-CN" sz="1800" b="0"/>
              <a:pPr/>
              <a:t>38</a:t>
            </a:fld>
            <a:endParaRPr lang="en-US" altLang="zh-CN" sz="1800" b="0"/>
          </a:p>
        </p:txBody>
      </p:sp>
      <p:sp>
        <p:nvSpPr>
          <p:cNvPr id="48130" name="Rectangle 2">
            <a:extLst>
              <a:ext uri="{FF2B5EF4-FFF2-40B4-BE49-F238E27FC236}">
                <a16:creationId xmlns:a16="http://schemas.microsoft.com/office/drawing/2014/main" id="{8D5A6E99-4846-F32E-AB6C-09A4F10D66FF}"/>
              </a:ext>
            </a:extLst>
          </p:cNvPr>
          <p:cNvSpPr>
            <a:spLocks noGrp="1" noChangeArrowheads="1"/>
          </p:cNvSpPr>
          <p:nvPr>
            <p:ph type="title"/>
          </p:nvPr>
        </p:nvSpPr>
        <p:spPr/>
        <p:txBody>
          <a:bodyPr/>
          <a:lstStyle/>
          <a:p>
            <a:pPr eaLnBrk="1" hangingPunct="1"/>
            <a:r>
              <a:rPr lang="en-US" altLang="zh-CN"/>
              <a:t>2.3.1 </a:t>
            </a:r>
            <a:r>
              <a:rPr lang="zh-CN" altLang="en-US"/>
              <a:t>基于活动的模型</a:t>
            </a:r>
          </a:p>
        </p:txBody>
      </p:sp>
      <p:sp>
        <p:nvSpPr>
          <p:cNvPr id="48131" name="Rectangle 3">
            <a:extLst>
              <a:ext uri="{FF2B5EF4-FFF2-40B4-BE49-F238E27FC236}">
                <a16:creationId xmlns:a16="http://schemas.microsoft.com/office/drawing/2014/main" id="{89D1DE64-14E4-F693-49DA-2B01CBAE0F99}"/>
              </a:ext>
            </a:extLst>
          </p:cNvPr>
          <p:cNvSpPr>
            <a:spLocks noGrp="1" noChangeArrowheads="1"/>
          </p:cNvSpPr>
          <p:nvPr>
            <p:ph idx="1"/>
          </p:nvPr>
        </p:nvSpPr>
        <p:spPr>
          <a:xfrm>
            <a:off x="685800" y="1066800"/>
            <a:ext cx="7989888" cy="5362575"/>
          </a:xfrm>
        </p:spPr>
        <p:txBody>
          <a:bodyPr/>
          <a:lstStyle/>
          <a:p>
            <a:pPr lvl="1" eaLnBrk="1" hangingPunct="1"/>
            <a:r>
              <a:rPr lang="zh-CN" altLang="en-US">
                <a:solidFill>
                  <a:srgbClr val="0070C0"/>
                </a:solidFill>
              </a:rPr>
              <a:t>一个实例</a:t>
            </a:r>
          </a:p>
          <a:p>
            <a:pPr lvl="2" eaLnBrk="1" hangingPunct="1"/>
            <a:r>
              <a:rPr lang="zh-CN" altLang="en-US"/>
              <a:t>假定在文档编辑时，将多处</a:t>
            </a:r>
            <a:r>
              <a:rPr lang="en-US" altLang="zh-CN"/>
              <a:t>Shneiderman</a:t>
            </a:r>
            <a:r>
              <a:rPr lang="zh-CN" altLang="en-US"/>
              <a:t>误拼为</a:t>
            </a:r>
            <a:r>
              <a:rPr lang="en-US" altLang="zh-CN"/>
              <a:t>Schneiderman</a:t>
            </a:r>
          </a:p>
          <a:p>
            <a:pPr lvl="3" eaLnBrk="1" hangingPunct="1"/>
            <a:r>
              <a:rPr lang="zh-CN" altLang="en-US"/>
              <a:t>采用直接操作</a:t>
            </a:r>
            <a:r>
              <a:rPr lang="en-US" altLang="zh-CN"/>
              <a:t>?</a:t>
            </a:r>
            <a:endParaRPr lang="zh-CN" altLang="en-US"/>
          </a:p>
          <a:p>
            <a:pPr lvl="3" eaLnBrk="1" hangingPunct="1"/>
            <a:r>
              <a:rPr lang="zh-CN" altLang="en-US"/>
              <a:t>采用指令</a:t>
            </a:r>
            <a:r>
              <a:rPr lang="en-US" altLang="zh-CN"/>
              <a:t>?</a:t>
            </a:r>
          </a:p>
          <a:p>
            <a:pPr lvl="3" eaLnBrk="1" hangingPunct="1">
              <a:buFontTx/>
              <a:buNone/>
            </a:pPr>
            <a:endParaRPr lang="zh-CN" altLang="en-US"/>
          </a:p>
          <a:p>
            <a:pPr lvl="2" eaLnBrk="1" hangingPunct="1"/>
            <a:r>
              <a:rPr lang="zh-CN" altLang="en-US"/>
              <a:t>假定执行拼写检查，则字处理器认为</a:t>
            </a:r>
            <a:r>
              <a:rPr lang="en-US" altLang="zh-CN"/>
              <a:t>Shneiderman</a:t>
            </a:r>
            <a:r>
              <a:rPr lang="zh-CN" altLang="en-US"/>
              <a:t>也是误拼</a:t>
            </a:r>
          </a:p>
          <a:p>
            <a:pPr lvl="3" eaLnBrk="1" hangingPunct="1"/>
            <a:r>
              <a:rPr lang="zh-CN" altLang="en-US"/>
              <a:t>拼写检查技术对人名的处理能力有限</a:t>
            </a:r>
          </a:p>
          <a:p>
            <a:pPr lvl="3" eaLnBrk="1" hangingPunct="1"/>
            <a:r>
              <a:rPr lang="zh-CN" altLang="en-US"/>
              <a:t>只能由用户执行手工检查</a:t>
            </a:r>
            <a:endParaRPr lang="en-US" altLang="zh-CN"/>
          </a:p>
          <a:p>
            <a:pPr lvl="3" eaLnBrk="1" hangingPunct="1">
              <a:buFontTx/>
              <a:buNone/>
            </a:pPr>
            <a:endParaRPr lang="zh-CN" altLang="en-US"/>
          </a:p>
          <a:p>
            <a:pPr lvl="1" eaLnBrk="1" hangingPunct="1"/>
            <a:r>
              <a:rPr lang="zh-CN" altLang="en-US"/>
              <a:t>说明</a:t>
            </a:r>
            <a:r>
              <a:rPr lang="zh-CN" altLang="en-US" b="1">
                <a:solidFill>
                  <a:srgbClr val="0070C0"/>
                </a:solidFill>
              </a:rPr>
              <a:t>不同的任务性质需要不同的交互方式</a:t>
            </a:r>
          </a:p>
          <a:p>
            <a:pPr lvl="2" eaLnBrk="1" hangingPunct="1"/>
            <a:r>
              <a:rPr lang="zh-CN" altLang="en-US"/>
              <a:t>系统需要具有灵活性，</a:t>
            </a:r>
            <a:r>
              <a:rPr lang="zh-CN" altLang="en-US">
                <a:solidFill>
                  <a:srgbClr val="0070C0"/>
                </a:solidFill>
              </a:rPr>
              <a:t>允许用户在不同的方式之间切换</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a:extLst>
              <a:ext uri="{FF2B5EF4-FFF2-40B4-BE49-F238E27FC236}">
                <a16:creationId xmlns:a16="http://schemas.microsoft.com/office/drawing/2014/main" id="{530B0409-57BC-D159-2AF0-28741CB70E15}"/>
              </a:ext>
            </a:extLst>
          </p:cNvPr>
          <p:cNvSpPr>
            <a:spLocks noGrp="1" noChangeArrowheads="1"/>
          </p:cNvSpPr>
          <p:nvPr>
            <p:ph type="title"/>
          </p:nvPr>
        </p:nvSpPr>
        <p:spPr/>
        <p:txBody>
          <a:bodyPr/>
          <a:lstStyle/>
          <a:p>
            <a:endParaRPr lang="zh-CN" altLang="en-US"/>
          </a:p>
        </p:txBody>
      </p:sp>
      <p:sp>
        <p:nvSpPr>
          <p:cNvPr id="49154" name="内容占位符 2">
            <a:extLst>
              <a:ext uri="{FF2B5EF4-FFF2-40B4-BE49-F238E27FC236}">
                <a16:creationId xmlns:a16="http://schemas.microsoft.com/office/drawing/2014/main" id="{75953EF2-06E1-856F-A16F-988707A7365F}"/>
              </a:ext>
            </a:extLst>
          </p:cNvPr>
          <p:cNvSpPr>
            <a:spLocks noGrp="1" noChangeArrowheads="1"/>
          </p:cNvSpPr>
          <p:nvPr>
            <p:ph idx="1"/>
          </p:nvPr>
        </p:nvSpPr>
        <p:spPr/>
        <p:txBody>
          <a:bodyPr/>
          <a:lstStyle/>
          <a:p>
            <a:pPr lvl="1" eaLnBrk="1" hangingPunct="1"/>
            <a:r>
              <a:rPr lang="zh-CN" altLang="en-US">
                <a:solidFill>
                  <a:srgbClr val="0070C0"/>
                </a:solidFill>
              </a:rPr>
              <a:t>任何技术都有其应用范围和限制</a:t>
            </a:r>
            <a:r>
              <a:rPr lang="zh-CN" altLang="en-US"/>
              <a:t>，如何使用取决于使用上下文</a:t>
            </a:r>
            <a:endParaRPr lang="en-US" altLang="zh-CN"/>
          </a:p>
          <a:p>
            <a:pPr lvl="1" eaLnBrk="1" hangingPunct="1">
              <a:buFontTx/>
              <a:buNone/>
            </a:pPr>
            <a:endParaRPr lang="zh-CN" altLang="en-US"/>
          </a:p>
          <a:p>
            <a:pPr lvl="1" eaLnBrk="1" hangingPunct="1"/>
            <a:r>
              <a:rPr lang="zh-CN" altLang="en-US"/>
              <a:t>除了上下文，</a:t>
            </a:r>
            <a:r>
              <a:rPr lang="zh-CN" altLang="en-US">
                <a:solidFill>
                  <a:srgbClr val="0070C0"/>
                </a:solidFill>
              </a:rPr>
              <a:t>实现技术</a:t>
            </a:r>
            <a:r>
              <a:rPr lang="zh-CN" altLang="en-US"/>
              <a:t>也是概念建模须考虑的问题</a:t>
            </a:r>
          </a:p>
          <a:p>
            <a:pPr>
              <a:buFontTx/>
              <a:buNone/>
            </a:pPr>
            <a:endParaRPr lang="zh-CN" altLang="en-US"/>
          </a:p>
        </p:txBody>
      </p:sp>
      <p:sp>
        <p:nvSpPr>
          <p:cNvPr id="49155" name="灯片编号占位符 3">
            <a:extLst>
              <a:ext uri="{FF2B5EF4-FFF2-40B4-BE49-F238E27FC236}">
                <a16:creationId xmlns:a16="http://schemas.microsoft.com/office/drawing/2014/main" id="{472AB5A9-30C4-23BB-D0BC-D0C7A009A62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353CC87C-948A-46E2-8D54-80DD0EAB1529}" type="slidenum">
              <a:rPr lang="en-US" altLang="zh-CN" sz="1800" b="0"/>
              <a:pPr/>
              <a:t>39</a:t>
            </a:fld>
            <a:endParaRPr lang="en-US" altLang="zh-CN" sz="1800" b="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灯片编号占位符 3">
            <a:extLst>
              <a:ext uri="{FF2B5EF4-FFF2-40B4-BE49-F238E27FC236}">
                <a16:creationId xmlns:a16="http://schemas.microsoft.com/office/drawing/2014/main" id="{DFF43950-1022-0C2D-E6F9-FDF30DE3D9C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923DF4ED-7855-42A3-AB26-D2A2A47488C7}" type="slidenum">
              <a:rPr lang="en-US" altLang="zh-CN" sz="1800" b="0"/>
              <a:pPr/>
              <a:t>4</a:t>
            </a:fld>
            <a:endParaRPr lang="en-US" altLang="zh-CN" sz="1800" b="0"/>
          </a:p>
        </p:txBody>
      </p:sp>
      <p:sp>
        <p:nvSpPr>
          <p:cNvPr id="10242" name="Rectangle 2">
            <a:extLst>
              <a:ext uri="{FF2B5EF4-FFF2-40B4-BE49-F238E27FC236}">
                <a16:creationId xmlns:a16="http://schemas.microsoft.com/office/drawing/2014/main" id="{48CAF135-347D-6296-A9EC-5A1E2B4A1FA7}"/>
              </a:ext>
            </a:extLst>
          </p:cNvPr>
          <p:cNvSpPr>
            <a:spLocks noGrp="1" noChangeArrowheads="1"/>
          </p:cNvSpPr>
          <p:nvPr>
            <p:ph type="title"/>
          </p:nvPr>
        </p:nvSpPr>
        <p:spPr/>
        <p:txBody>
          <a:bodyPr/>
          <a:lstStyle/>
          <a:p>
            <a:pPr eaLnBrk="1" hangingPunct="1"/>
            <a:r>
              <a:rPr lang="en-US" altLang="zh-CN"/>
              <a:t>2.1 </a:t>
            </a:r>
            <a:r>
              <a:rPr lang="zh-CN" altLang="en-US"/>
              <a:t>引言</a:t>
            </a:r>
          </a:p>
        </p:txBody>
      </p:sp>
      <p:sp>
        <p:nvSpPr>
          <p:cNvPr id="10243" name="Rectangle 3">
            <a:extLst>
              <a:ext uri="{FF2B5EF4-FFF2-40B4-BE49-F238E27FC236}">
                <a16:creationId xmlns:a16="http://schemas.microsoft.com/office/drawing/2014/main" id="{41EB8479-398C-8033-E3B1-E88221DBFC83}"/>
              </a:ext>
            </a:extLst>
          </p:cNvPr>
          <p:cNvSpPr>
            <a:spLocks noGrp="1" noChangeArrowheads="1"/>
          </p:cNvSpPr>
          <p:nvPr>
            <p:ph idx="1"/>
          </p:nvPr>
        </p:nvSpPr>
        <p:spPr/>
        <p:txBody>
          <a:bodyPr/>
          <a:lstStyle/>
          <a:p>
            <a:pPr eaLnBrk="1" hangingPunct="1"/>
            <a:r>
              <a:rPr lang="zh-CN" altLang="en-US"/>
              <a:t>本章将讨论与</a:t>
            </a:r>
            <a:r>
              <a:rPr lang="zh-CN" altLang="en-US">
                <a:solidFill>
                  <a:srgbClr val="0070C0"/>
                </a:solidFill>
              </a:rPr>
              <a:t>理解和分析用户问题</a:t>
            </a:r>
            <a:r>
              <a:rPr lang="zh-CN" altLang="en-US"/>
              <a:t>相关的各个方面</a:t>
            </a:r>
          </a:p>
          <a:p>
            <a:pPr lvl="1" eaLnBrk="1" hangingPunct="1"/>
            <a:r>
              <a:rPr lang="zh-CN" altLang="en-US"/>
              <a:t>主要集中于如何理解人机之间的交互现象并将其概念化</a:t>
            </a:r>
          </a:p>
          <a:p>
            <a:pPr eaLnBrk="1" hangingPunct="1"/>
            <a:r>
              <a:rPr lang="zh-CN" altLang="en-US"/>
              <a:t>本章的主要目标</a:t>
            </a:r>
          </a:p>
          <a:p>
            <a:pPr lvl="1" eaLnBrk="1" hangingPunct="1"/>
            <a:r>
              <a:rPr lang="zh-CN" altLang="en-US"/>
              <a:t>解释“问题空间”的概念和含义</a:t>
            </a:r>
          </a:p>
          <a:p>
            <a:pPr lvl="1" eaLnBrk="1" hangingPunct="1"/>
            <a:r>
              <a:rPr lang="zh-CN" altLang="en-US"/>
              <a:t>解释如何概念化交互</a:t>
            </a:r>
          </a:p>
          <a:p>
            <a:pPr lvl="1" eaLnBrk="1" hangingPunct="1"/>
            <a:r>
              <a:rPr lang="zh-CN" altLang="en-US"/>
              <a:t>描述什么是概念模型</a:t>
            </a:r>
          </a:p>
          <a:p>
            <a:pPr lvl="1" eaLnBrk="1" hangingPunct="1"/>
            <a:r>
              <a:rPr lang="zh-CN" altLang="en-US"/>
              <a:t>讨论将界面隐喻作为概念模型的利弊</a:t>
            </a:r>
          </a:p>
          <a:p>
            <a:pPr lvl="1" eaLnBrk="1" hangingPunct="1"/>
            <a:r>
              <a:rPr lang="zh-CN" altLang="en-US"/>
              <a:t>讨论界面具体化和抽象化各自的优缺点</a:t>
            </a:r>
          </a:p>
          <a:p>
            <a:pPr lvl="1" eaLnBrk="1" hangingPunct="1"/>
            <a:r>
              <a:rPr lang="zh-CN" altLang="en-US"/>
              <a:t>概述概念设计和实际设计的关系</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灯片编号占位符 3">
            <a:extLst>
              <a:ext uri="{FF2B5EF4-FFF2-40B4-BE49-F238E27FC236}">
                <a16:creationId xmlns:a16="http://schemas.microsoft.com/office/drawing/2014/main" id="{792134FA-E765-670F-7AE3-E520A999ABB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18D5C5CB-C92B-49D4-810F-1D757F90E5B8}" type="slidenum">
              <a:rPr lang="en-US" altLang="zh-CN" sz="1800" b="0"/>
              <a:pPr/>
              <a:t>40</a:t>
            </a:fld>
            <a:endParaRPr lang="en-US" altLang="zh-CN" sz="1800" b="0"/>
          </a:p>
        </p:txBody>
      </p:sp>
      <p:sp>
        <p:nvSpPr>
          <p:cNvPr id="50178" name="Rectangle 2">
            <a:extLst>
              <a:ext uri="{FF2B5EF4-FFF2-40B4-BE49-F238E27FC236}">
                <a16:creationId xmlns:a16="http://schemas.microsoft.com/office/drawing/2014/main" id="{F47ACB99-C054-5216-4E8B-4DDD2FF3F41A}"/>
              </a:ext>
            </a:extLst>
          </p:cNvPr>
          <p:cNvSpPr>
            <a:spLocks noGrp="1" noChangeArrowheads="1"/>
          </p:cNvSpPr>
          <p:nvPr>
            <p:ph type="title"/>
          </p:nvPr>
        </p:nvSpPr>
        <p:spPr/>
        <p:txBody>
          <a:bodyPr/>
          <a:lstStyle/>
          <a:p>
            <a:pPr eaLnBrk="1" hangingPunct="1"/>
            <a:r>
              <a:rPr lang="en-US" altLang="zh-CN"/>
              <a:t>2.3.2 </a:t>
            </a:r>
            <a:r>
              <a:rPr lang="zh-CN" altLang="en-US"/>
              <a:t>基于对象的概念模型</a:t>
            </a:r>
          </a:p>
        </p:txBody>
      </p:sp>
      <p:sp>
        <p:nvSpPr>
          <p:cNvPr id="50179" name="Rectangle 3">
            <a:extLst>
              <a:ext uri="{FF2B5EF4-FFF2-40B4-BE49-F238E27FC236}">
                <a16:creationId xmlns:a16="http://schemas.microsoft.com/office/drawing/2014/main" id="{E343BCC0-CC04-8755-64CC-9B850D196402}"/>
              </a:ext>
            </a:extLst>
          </p:cNvPr>
          <p:cNvSpPr>
            <a:spLocks noGrp="1" noChangeArrowheads="1"/>
          </p:cNvSpPr>
          <p:nvPr>
            <p:ph idx="1"/>
          </p:nvPr>
        </p:nvSpPr>
        <p:spPr/>
        <p:txBody>
          <a:bodyPr/>
          <a:lstStyle/>
          <a:p>
            <a:pPr eaLnBrk="1" hangingPunct="1"/>
            <a:r>
              <a:rPr lang="zh-CN" altLang="en-US"/>
              <a:t>该模型</a:t>
            </a:r>
            <a:r>
              <a:rPr lang="zh-CN" altLang="en-US" b="1">
                <a:solidFill>
                  <a:srgbClr val="C00000"/>
                </a:solidFill>
              </a:rPr>
              <a:t>以物理世界隐喻（物理现象、人工制品）为基础</a:t>
            </a:r>
          </a:p>
          <a:p>
            <a:pPr lvl="1" eaLnBrk="1" hangingPunct="1"/>
            <a:r>
              <a:rPr lang="zh-CN" altLang="en-US"/>
              <a:t>侧重于具体表示用户可视、可操作的信息及操作方式</a:t>
            </a:r>
          </a:p>
          <a:p>
            <a:pPr lvl="1" eaLnBrk="1" hangingPunct="1"/>
            <a:r>
              <a:rPr lang="zh-CN" altLang="en-US"/>
              <a:t>信息的表示通常是对物理世界的模拟</a:t>
            </a:r>
          </a:p>
          <a:p>
            <a:pPr lvl="2" eaLnBrk="1" hangingPunct="1"/>
            <a:r>
              <a:rPr lang="zh-CN" altLang="en-US"/>
              <a:t>例如：电子表格所采用的基本对象源于分类账页</a:t>
            </a:r>
          </a:p>
        </p:txBody>
      </p:sp>
      <p:pic>
        <p:nvPicPr>
          <p:cNvPr id="50180" name="Picture 5">
            <a:extLst>
              <a:ext uri="{FF2B5EF4-FFF2-40B4-BE49-F238E27FC236}">
                <a16:creationId xmlns:a16="http://schemas.microsoft.com/office/drawing/2014/main" id="{0A499759-24F2-C5DA-81B4-DAC2E6204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651125"/>
            <a:ext cx="4535487"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Text Box 6">
            <a:extLst>
              <a:ext uri="{FF2B5EF4-FFF2-40B4-BE49-F238E27FC236}">
                <a16:creationId xmlns:a16="http://schemas.microsoft.com/office/drawing/2014/main" id="{6CB36419-4114-2D0A-1CB6-DE288A8402B6}"/>
              </a:ext>
            </a:extLst>
          </p:cNvPr>
          <p:cNvSpPr txBox="1">
            <a:spLocks noChangeArrowheads="1"/>
          </p:cNvSpPr>
          <p:nvPr/>
        </p:nvSpPr>
        <p:spPr bwMode="auto">
          <a:xfrm>
            <a:off x="6084888" y="3095625"/>
            <a:ext cx="213995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r>
              <a:rPr lang="zh-CN" altLang="en-US" sz="2200" b="0"/>
              <a:t>第一个电子表格</a:t>
            </a:r>
          </a:p>
          <a:p>
            <a:r>
              <a:rPr lang="zh-CN" altLang="en-US" sz="2200" b="0"/>
              <a:t>（</a:t>
            </a:r>
            <a:r>
              <a:rPr lang="en-US" altLang="zh-CN" sz="2200" b="0"/>
              <a:t>spreadsheet</a:t>
            </a:r>
            <a:r>
              <a:rPr lang="zh-CN" altLang="en-US" sz="2200" b="0"/>
              <a:t>）</a:t>
            </a:r>
          </a:p>
          <a:p>
            <a:r>
              <a:rPr lang="zh-CN" altLang="en-US" sz="2200" b="0"/>
              <a:t>软件    </a:t>
            </a:r>
            <a:r>
              <a:rPr lang="en-US" altLang="zh-CN" sz="2200" b="0"/>
              <a:t>VisiCalc</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灯片编号占位符 3">
            <a:extLst>
              <a:ext uri="{FF2B5EF4-FFF2-40B4-BE49-F238E27FC236}">
                <a16:creationId xmlns:a16="http://schemas.microsoft.com/office/drawing/2014/main" id="{460BBE62-AD13-38E9-F98A-6CBB71818B0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E6172AC0-49E0-4BF4-8F96-40E53BFB9CF1}" type="slidenum">
              <a:rPr lang="en-US" altLang="zh-CN" sz="1800" b="0"/>
              <a:pPr/>
              <a:t>41</a:t>
            </a:fld>
            <a:endParaRPr lang="en-US" altLang="zh-CN" sz="1800" b="0"/>
          </a:p>
        </p:txBody>
      </p:sp>
      <p:sp>
        <p:nvSpPr>
          <p:cNvPr id="51202" name="Rectangle 2">
            <a:extLst>
              <a:ext uri="{FF2B5EF4-FFF2-40B4-BE49-F238E27FC236}">
                <a16:creationId xmlns:a16="http://schemas.microsoft.com/office/drawing/2014/main" id="{6B4E0C15-8BA5-D789-7A76-1F1A25163F28}"/>
              </a:ext>
            </a:extLst>
          </p:cNvPr>
          <p:cNvSpPr>
            <a:spLocks noGrp="1" noChangeArrowheads="1"/>
          </p:cNvSpPr>
          <p:nvPr>
            <p:ph type="title"/>
          </p:nvPr>
        </p:nvSpPr>
        <p:spPr/>
        <p:txBody>
          <a:bodyPr/>
          <a:lstStyle/>
          <a:p>
            <a:pPr eaLnBrk="1" hangingPunct="1"/>
            <a:r>
              <a:rPr lang="en-US" altLang="zh-CN"/>
              <a:t>2.3.2 </a:t>
            </a:r>
            <a:r>
              <a:rPr lang="zh-CN" altLang="en-US"/>
              <a:t>基于对象的概念模型</a:t>
            </a:r>
          </a:p>
        </p:txBody>
      </p:sp>
      <p:sp>
        <p:nvSpPr>
          <p:cNvPr id="51203" name="Rectangle 3">
            <a:extLst>
              <a:ext uri="{FF2B5EF4-FFF2-40B4-BE49-F238E27FC236}">
                <a16:creationId xmlns:a16="http://schemas.microsoft.com/office/drawing/2014/main" id="{F658DFBA-FEAD-9C89-35DE-6883432E6A07}"/>
              </a:ext>
            </a:extLst>
          </p:cNvPr>
          <p:cNvSpPr>
            <a:spLocks noGrp="1" noChangeArrowheads="1"/>
          </p:cNvSpPr>
          <p:nvPr>
            <p:ph idx="1"/>
          </p:nvPr>
        </p:nvSpPr>
        <p:spPr>
          <a:xfrm>
            <a:off x="685800" y="1066800"/>
            <a:ext cx="7772400" cy="4667250"/>
          </a:xfrm>
        </p:spPr>
        <p:txBody>
          <a:bodyPr/>
          <a:lstStyle/>
          <a:p>
            <a:pPr eaLnBrk="1" hangingPunct="1"/>
            <a:r>
              <a:rPr lang="en-US" altLang="zh-CN"/>
              <a:t>VisiCalc</a:t>
            </a:r>
            <a:r>
              <a:rPr lang="zh-CN" altLang="en-US"/>
              <a:t>的成功说明了理解问题和概念建模的重要性</a:t>
            </a:r>
          </a:p>
          <a:p>
            <a:pPr lvl="1" eaLnBrk="1" hangingPunct="1"/>
            <a:r>
              <a:rPr lang="zh-CN" altLang="en-US"/>
              <a:t>不仅是计算</a:t>
            </a:r>
            <a:endParaRPr lang="en-US" altLang="zh-CN"/>
          </a:p>
          <a:p>
            <a:pPr lvl="1" eaLnBrk="1" hangingPunct="1">
              <a:buFontTx/>
              <a:buNone/>
            </a:pPr>
            <a:endParaRPr lang="zh-CN" altLang="en-US"/>
          </a:p>
          <a:p>
            <a:pPr lvl="1" eaLnBrk="1" hangingPunct="1"/>
            <a:r>
              <a:rPr lang="zh-CN" altLang="en-US"/>
              <a:t>为了理解什么是财会系统所需解决的问题</a:t>
            </a:r>
          </a:p>
          <a:p>
            <a:pPr lvl="2" eaLnBrk="1" hangingPunct="1"/>
            <a:r>
              <a:rPr lang="zh-CN" altLang="en-US"/>
              <a:t>财务领域所涉及的活动有哪些，这些活动使用了什么对象</a:t>
            </a:r>
          </a:p>
          <a:p>
            <a:pPr lvl="2" eaLnBrk="1" hangingPunct="1"/>
            <a:r>
              <a:rPr lang="zh-CN" altLang="en-US"/>
              <a:t>使用现有工具完成此工作的问题和困难是什么</a:t>
            </a:r>
            <a:endParaRPr lang="en-US" altLang="zh-CN"/>
          </a:p>
          <a:p>
            <a:pPr lvl="2" eaLnBrk="1" hangingPunct="1">
              <a:buFont typeface="Wingdings" panose="05000000000000000000" pitchFamily="2" charset="2"/>
              <a:buNone/>
            </a:pPr>
            <a:endParaRPr lang="zh-CN" altLang="en-US"/>
          </a:p>
          <a:p>
            <a:pPr lvl="1" eaLnBrk="1" hangingPunct="1"/>
            <a:r>
              <a:rPr lang="zh-CN" altLang="en-US"/>
              <a:t>结果表明财会问题与计算问题有许多区别</a:t>
            </a:r>
          </a:p>
          <a:p>
            <a:pPr lvl="2" eaLnBrk="1" hangingPunct="1"/>
            <a:r>
              <a:rPr lang="zh-CN" altLang="en-US"/>
              <a:t>财会工作多数均借助于表格完成（录入、统计、存储等）</a:t>
            </a:r>
          </a:p>
          <a:p>
            <a:pPr lvl="2" eaLnBrk="1" hangingPunct="1"/>
            <a:r>
              <a:rPr lang="zh-CN" altLang="en-US"/>
              <a:t>与系统实时交互完成</a:t>
            </a:r>
            <a:endParaRPr lang="en-US" altLang="zh-CN"/>
          </a:p>
          <a:p>
            <a:pPr lvl="2" eaLnBrk="1" hangingPunct="1">
              <a:buFont typeface="Wingdings" panose="05000000000000000000" pitchFamily="2" charset="2"/>
              <a:buNone/>
            </a:pP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a:extLst>
              <a:ext uri="{FF2B5EF4-FFF2-40B4-BE49-F238E27FC236}">
                <a16:creationId xmlns:a16="http://schemas.microsoft.com/office/drawing/2014/main" id="{B7AE37D3-C831-BE10-7B7F-69144FDE626E}"/>
              </a:ext>
            </a:extLst>
          </p:cNvPr>
          <p:cNvSpPr>
            <a:spLocks noGrp="1" noChangeArrowheads="1"/>
          </p:cNvSpPr>
          <p:nvPr>
            <p:ph type="title"/>
          </p:nvPr>
        </p:nvSpPr>
        <p:spPr/>
        <p:txBody>
          <a:bodyPr/>
          <a:lstStyle/>
          <a:p>
            <a:endParaRPr lang="zh-CN" altLang="en-US"/>
          </a:p>
        </p:txBody>
      </p:sp>
      <p:sp>
        <p:nvSpPr>
          <p:cNvPr id="52226" name="内容占位符 2">
            <a:extLst>
              <a:ext uri="{FF2B5EF4-FFF2-40B4-BE49-F238E27FC236}">
                <a16:creationId xmlns:a16="http://schemas.microsoft.com/office/drawing/2014/main" id="{97F5C11C-50D3-4986-5EB4-7033E145C883}"/>
              </a:ext>
            </a:extLst>
          </p:cNvPr>
          <p:cNvSpPr>
            <a:spLocks noGrp="1" noChangeArrowheads="1"/>
          </p:cNvSpPr>
          <p:nvPr>
            <p:ph idx="1"/>
          </p:nvPr>
        </p:nvSpPr>
        <p:spPr/>
        <p:txBody>
          <a:bodyPr/>
          <a:lstStyle/>
          <a:p>
            <a:pPr lvl="1" eaLnBrk="1" hangingPunct="1"/>
            <a:r>
              <a:rPr lang="en-US" altLang="zh-CN"/>
              <a:t>VisiCalc</a:t>
            </a:r>
            <a:r>
              <a:rPr lang="zh-CN" altLang="en-US"/>
              <a:t>所采用的概念模型具有以下特征</a:t>
            </a:r>
            <a:endParaRPr lang="en-US" altLang="zh-CN"/>
          </a:p>
          <a:p>
            <a:pPr lvl="1" eaLnBrk="1" hangingPunct="1">
              <a:buFontTx/>
              <a:buNone/>
            </a:pPr>
            <a:endParaRPr lang="zh-CN" altLang="en-US"/>
          </a:p>
          <a:p>
            <a:pPr lvl="2" eaLnBrk="1" hangingPunct="1"/>
            <a:r>
              <a:rPr lang="zh-CN" altLang="en-US"/>
              <a:t>表格作为可视、可操作的对象，熟悉性使容易理解和操作</a:t>
            </a:r>
          </a:p>
          <a:p>
            <a:pPr lvl="2" eaLnBrk="1" hangingPunct="1"/>
            <a:r>
              <a:rPr lang="zh-CN" altLang="en-US"/>
              <a:t>表格具有交互性，允许用户输入和修改</a:t>
            </a:r>
          </a:p>
          <a:p>
            <a:pPr lvl="2" eaLnBrk="1" hangingPunct="1"/>
            <a:r>
              <a:rPr lang="zh-CN" altLang="en-US"/>
              <a:t>可完成用户指定的各类计算和统计工作</a:t>
            </a:r>
          </a:p>
          <a:p>
            <a:pPr>
              <a:buFontTx/>
              <a:buNone/>
            </a:pPr>
            <a:endParaRPr lang="zh-CN" altLang="en-US"/>
          </a:p>
        </p:txBody>
      </p:sp>
      <p:sp>
        <p:nvSpPr>
          <p:cNvPr id="52227" name="灯片编号占位符 3">
            <a:extLst>
              <a:ext uri="{FF2B5EF4-FFF2-40B4-BE49-F238E27FC236}">
                <a16:creationId xmlns:a16="http://schemas.microsoft.com/office/drawing/2014/main" id="{A1468514-E974-D5E7-2DA9-E403F3D1C65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72A876EA-3AD3-41B0-959F-45B19E7E6591}" type="slidenum">
              <a:rPr lang="en-US" altLang="zh-CN" sz="1800" b="0"/>
              <a:pPr/>
              <a:t>42</a:t>
            </a:fld>
            <a:endParaRPr lang="en-US" altLang="zh-CN" sz="1800" b="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灯片编号占位符 3">
            <a:extLst>
              <a:ext uri="{FF2B5EF4-FFF2-40B4-BE49-F238E27FC236}">
                <a16:creationId xmlns:a16="http://schemas.microsoft.com/office/drawing/2014/main" id="{3D969D2F-19D2-A087-CF7A-AD87F804C1C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876D7A13-9E27-4C86-A21D-281741BB3BF1}" type="slidenum">
              <a:rPr lang="en-US" altLang="zh-CN" sz="1800" b="0"/>
              <a:pPr/>
              <a:t>43</a:t>
            </a:fld>
            <a:endParaRPr lang="en-US" altLang="zh-CN" sz="1800" b="0"/>
          </a:p>
        </p:txBody>
      </p:sp>
      <p:sp>
        <p:nvSpPr>
          <p:cNvPr id="53250" name="Rectangle 2">
            <a:extLst>
              <a:ext uri="{FF2B5EF4-FFF2-40B4-BE49-F238E27FC236}">
                <a16:creationId xmlns:a16="http://schemas.microsoft.com/office/drawing/2014/main" id="{789910B6-0460-9FDB-A5C1-2FE02A70B976}"/>
              </a:ext>
            </a:extLst>
          </p:cNvPr>
          <p:cNvSpPr>
            <a:spLocks noGrp="1" noChangeArrowheads="1"/>
          </p:cNvSpPr>
          <p:nvPr>
            <p:ph type="title"/>
          </p:nvPr>
        </p:nvSpPr>
        <p:spPr/>
        <p:txBody>
          <a:bodyPr/>
          <a:lstStyle/>
          <a:p>
            <a:pPr eaLnBrk="1" hangingPunct="1"/>
            <a:r>
              <a:rPr lang="en-US" altLang="zh-CN"/>
              <a:t>2.3.2 </a:t>
            </a:r>
            <a:r>
              <a:rPr lang="zh-CN" altLang="en-US"/>
              <a:t>基于对象的概念模型</a:t>
            </a:r>
          </a:p>
        </p:txBody>
      </p:sp>
      <p:sp>
        <p:nvSpPr>
          <p:cNvPr id="53251" name="Rectangle 3">
            <a:extLst>
              <a:ext uri="{FF2B5EF4-FFF2-40B4-BE49-F238E27FC236}">
                <a16:creationId xmlns:a16="http://schemas.microsoft.com/office/drawing/2014/main" id="{F2149BCA-8CC2-B104-85BA-E538129876DA}"/>
              </a:ext>
            </a:extLst>
          </p:cNvPr>
          <p:cNvSpPr>
            <a:spLocks noGrp="1" noChangeArrowheads="1"/>
          </p:cNvSpPr>
          <p:nvPr>
            <p:ph idx="1"/>
          </p:nvPr>
        </p:nvSpPr>
        <p:spPr/>
        <p:txBody>
          <a:bodyPr/>
          <a:lstStyle/>
          <a:p>
            <a:pPr eaLnBrk="1" hangingPunct="1"/>
            <a:r>
              <a:rPr lang="en-US" altLang="zh-CN"/>
              <a:t>Xerox</a:t>
            </a:r>
            <a:r>
              <a:rPr lang="zh-CN" altLang="en-US"/>
              <a:t>的</a:t>
            </a:r>
            <a:r>
              <a:rPr lang="en-US" altLang="zh-CN" b="1">
                <a:solidFill>
                  <a:srgbClr val="C00000"/>
                </a:solidFill>
              </a:rPr>
              <a:t>star</a:t>
            </a:r>
            <a:r>
              <a:rPr lang="zh-CN" altLang="en-US" b="1">
                <a:solidFill>
                  <a:srgbClr val="C00000"/>
                </a:solidFill>
              </a:rPr>
              <a:t>系统</a:t>
            </a:r>
            <a:r>
              <a:rPr lang="zh-CN" altLang="en-US"/>
              <a:t>首次使用了</a:t>
            </a:r>
            <a:r>
              <a:rPr lang="en-US" altLang="zh-CN"/>
              <a:t>desktop</a:t>
            </a:r>
            <a:r>
              <a:rPr lang="zh-CN" altLang="en-US"/>
              <a:t>概念模型</a:t>
            </a:r>
          </a:p>
          <a:p>
            <a:pPr lvl="1" eaLnBrk="1" hangingPunct="1"/>
            <a:r>
              <a:rPr lang="zh-CN" altLang="en-US"/>
              <a:t>办公室桌面作为界面的基本对象</a:t>
            </a:r>
          </a:p>
          <a:p>
            <a:pPr lvl="1" eaLnBrk="1" hangingPunct="1"/>
            <a:r>
              <a:rPr lang="zh-CN" altLang="en-US"/>
              <a:t>用户可使用实际办公的概念来使用该系统</a:t>
            </a:r>
          </a:p>
        </p:txBody>
      </p:sp>
      <p:pic>
        <p:nvPicPr>
          <p:cNvPr id="53252" name="Picture 5">
            <a:extLst>
              <a:ext uri="{FF2B5EF4-FFF2-40B4-BE49-F238E27FC236}">
                <a16:creationId xmlns:a16="http://schemas.microsoft.com/office/drawing/2014/main" id="{F9680B23-16F6-98AE-893E-335208DAAB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2276475"/>
            <a:ext cx="467995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灯片编号占位符 3">
            <a:extLst>
              <a:ext uri="{FF2B5EF4-FFF2-40B4-BE49-F238E27FC236}">
                <a16:creationId xmlns:a16="http://schemas.microsoft.com/office/drawing/2014/main" id="{ADB02B1E-341B-E398-C8D6-BE606D078D8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0FEAB478-CFDA-4E87-BAE3-14B3054BD19F}" type="slidenum">
              <a:rPr lang="en-US" altLang="zh-CN" sz="1800" b="0"/>
              <a:pPr/>
              <a:t>44</a:t>
            </a:fld>
            <a:endParaRPr lang="en-US" altLang="zh-CN" sz="1800" b="0"/>
          </a:p>
        </p:txBody>
      </p:sp>
      <p:sp>
        <p:nvSpPr>
          <p:cNvPr id="54274" name="Rectangle 2">
            <a:extLst>
              <a:ext uri="{FF2B5EF4-FFF2-40B4-BE49-F238E27FC236}">
                <a16:creationId xmlns:a16="http://schemas.microsoft.com/office/drawing/2014/main" id="{4DE32380-D97C-87C2-E70F-AD0729CE056D}"/>
              </a:ext>
            </a:extLst>
          </p:cNvPr>
          <p:cNvSpPr>
            <a:spLocks noGrp="1" noChangeArrowheads="1"/>
          </p:cNvSpPr>
          <p:nvPr>
            <p:ph type="title"/>
          </p:nvPr>
        </p:nvSpPr>
        <p:spPr/>
        <p:txBody>
          <a:bodyPr/>
          <a:lstStyle/>
          <a:p>
            <a:pPr eaLnBrk="1" hangingPunct="1"/>
            <a:r>
              <a:rPr lang="en-US" altLang="zh-CN"/>
              <a:t>2.3.3 </a:t>
            </a:r>
            <a:r>
              <a:rPr lang="zh-CN" altLang="en-US"/>
              <a:t>概念模型的应用</a:t>
            </a:r>
          </a:p>
        </p:txBody>
      </p:sp>
      <p:sp>
        <p:nvSpPr>
          <p:cNvPr id="54275" name="Rectangle 3">
            <a:extLst>
              <a:ext uri="{FF2B5EF4-FFF2-40B4-BE49-F238E27FC236}">
                <a16:creationId xmlns:a16="http://schemas.microsoft.com/office/drawing/2014/main" id="{8C0973ED-469D-9467-1C09-C680A4659228}"/>
              </a:ext>
            </a:extLst>
          </p:cNvPr>
          <p:cNvSpPr>
            <a:spLocks noGrp="1" noChangeArrowheads="1"/>
          </p:cNvSpPr>
          <p:nvPr>
            <p:ph idx="1"/>
          </p:nvPr>
        </p:nvSpPr>
        <p:spPr>
          <a:xfrm>
            <a:off x="685800" y="1066800"/>
            <a:ext cx="7772400" cy="4449763"/>
          </a:xfrm>
        </p:spPr>
        <p:txBody>
          <a:bodyPr/>
          <a:lstStyle/>
          <a:p>
            <a:pPr eaLnBrk="1" hangingPunct="1"/>
            <a:r>
              <a:rPr lang="zh-CN" altLang="en-US"/>
              <a:t>如何选择概念模型取决于</a:t>
            </a:r>
            <a:r>
              <a:rPr lang="zh-CN" altLang="en-US" b="1">
                <a:solidFill>
                  <a:srgbClr val="C00000"/>
                </a:solidFill>
              </a:rPr>
              <a:t>需要支持的活动性质</a:t>
            </a:r>
          </a:p>
          <a:p>
            <a:pPr lvl="1" eaLnBrk="1" hangingPunct="1"/>
            <a:r>
              <a:rPr lang="zh-CN" altLang="en-US"/>
              <a:t>对活动</a:t>
            </a:r>
            <a:r>
              <a:rPr lang="zh-CN" altLang="en-US">
                <a:solidFill>
                  <a:srgbClr val="0070C0"/>
                </a:solidFill>
              </a:rPr>
              <a:t>无规律、结果不可预测</a:t>
            </a:r>
            <a:r>
              <a:rPr lang="zh-CN" altLang="en-US"/>
              <a:t>的情况，</a:t>
            </a:r>
            <a:r>
              <a:rPr lang="zh-CN" altLang="en-US" b="1">
                <a:solidFill>
                  <a:srgbClr val="0070C0"/>
                </a:solidFill>
              </a:rPr>
              <a:t>操作或探索</a:t>
            </a:r>
            <a:r>
              <a:rPr lang="zh-CN" altLang="en-US"/>
              <a:t>可能是较好的选择</a:t>
            </a:r>
          </a:p>
          <a:p>
            <a:pPr lvl="2" eaLnBrk="1" hangingPunct="1"/>
            <a:r>
              <a:rPr lang="zh-CN" altLang="en-US"/>
              <a:t>例如：对于飞行模拟器，直接操作是合适的模型</a:t>
            </a:r>
            <a:endParaRPr lang="en-US" altLang="zh-CN"/>
          </a:p>
          <a:p>
            <a:pPr lvl="2" eaLnBrk="1" hangingPunct="1">
              <a:buFont typeface="Wingdings" panose="05000000000000000000" pitchFamily="2" charset="2"/>
              <a:buNone/>
            </a:pPr>
            <a:endParaRPr lang="zh-CN" altLang="en-US"/>
          </a:p>
          <a:p>
            <a:pPr lvl="1" eaLnBrk="1" hangingPunct="1"/>
            <a:r>
              <a:rPr lang="zh-CN" altLang="en-US"/>
              <a:t>对那些</a:t>
            </a:r>
            <a:r>
              <a:rPr lang="zh-CN" altLang="en-US">
                <a:solidFill>
                  <a:srgbClr val="0070C0"/>
                </a:solidFill>
              </a:rPr>
              <a:t>重复性较强的活动</a:t>
            </a:r>
            <a:r>
              <a:rPr lang="zh-CN" altLang="en-US"/>
              <a:t>，则选择</a:t>
            </a:r>
            <a:r>
              <a:rPr lang="zh-CN" altLang="en-US" b="1">
                <a:solidFill>
                  <a:srgbClr val="0070C0"/>
                </a:solidFill>
              </a:rPr>
              <a:t>指令</a:t>
            </a:r>
            <a:r>
              <a:rPr lang="zh-CN" altLang="en-US"/>
              <a:t>模型</a:t>
            </a:r>
            <a:endParaRPr lang="en-US" altLang="zh-CN"/>
          </a:p>
          <a:p>
            <a:pPr lvl="1" eaLnBrk="1" hangingPunct="1">
              <a:buFontTx/>
              <a:buNone/>
            </a:pPr>
            <a:endParaRPr lang="zh-CN" altLang="en-US"/>
          </a:p>
          <a:p>
            <a:pPr lvl="1" eaLnBrk="1" hangingPunct="1"/>
            <a:r>
              <a:rPr lang="zh-CN" altLang="en-US"/>
              <a:t>对某些活动，可能需要提供</a:t>
            </a:r>
            <a:r>
              <a:rPr lang="zh-CN" altLang="en-US" b="1">
                <a:solidFill>
                  <a:srgbClr val="0070C0"/>
                </a:solidFill>
              </a:rPr>
              <a:t>一种以上的交互方式</a:t>
            </a:r>
          </a:p>
          <a:p>
            <a:pPr lvl="2" eaLnBrk="1" hangingPunct="1"/>
            <a:r>
              <a:rPr lang="zh-CN" altLang="en-US"/>
              <a:t>例如：为了给游客提供指南，将遭遇一个两难推论</a:t>
            </a:r>
          </a:p>
          <a:p>
            <a:pPr lvl="3" eaLnBrk="1" hangingPunct="1"/>
            <a:r>
              <a:rPr lang="zh-CN" altLang="en-US"/>
              <a:t>会话</a:t>
            </a:r>
            <a:r>
              <a:rPr lang="en-US" altLang="zh-CN"/>
              <a:t>? </a:t>
            </a:r>
            <a:r>
              <a:rPr lang="zh-CN" altLang="en-US"/>
              <a:t>探索</a:t>
            </a:r>
            <a:r>
              <a:rPr lang="en-US" altLang="zh-CN"/>
              <a:t>?</a:t>
            </a:r>
            <a:endParaRPr lang="zh-CN" altLang="en-US"/>
          </a:p>
          <a:p>
            <a:pPr lvl="2" eaLnBrk="1" hangingPunct="1"/>
            <a:r>
              <a:rPr lang="zh-CN" altLang="en-US"/>
              <a:t>一种折衷是提供两种方式，由用户来选择</a:t>
            </a:r>
          </a:p>
          <a:p>
            <a:pPr lvl="2" eaLnBrk="1" hangingPunct="1"/>
            <a:r>
              <a:rPr lang="zh-CN" altLang="en-US">
                <a:solidFill>
                  <a:srgbClr val="0070C0"/>
                </a:solidFill>
              </a:rPr>
              <a:t>在活动的不同阶段，用户可以根据其意图来选择</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灯片编号占位符 3">
            <a:extLst>
              <a:ext uri="{FF2B5EF4-FFF2-40B4-BE49-F238E27FC236}">
                <a16:creationId xmlns:a16="http://schemas.microsoft.com/office/drawing/2014/main" id="{F4AE0B00-DB99-14F4-2D73-1C846D85A3E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CC2B54FB-AF33-43A3-BB0D-C44E54CC07EB}" type="slidenum">
              <a:rPr lang="en-US" altLang="zh-CN" sz="1800" b="0"/>
              <a:pPr/>
              <a:t>45</a:t>
            </a:fld>
            <a:endParaRPr lang="en-US" altLang="zh-CN" sz="1800" b="0"/>
          </a:p>
        </p:txBody>
      </p:sp>
      <p:sp>
        <p:nvSpPr>
          <p:cNvPr id="55298" name="Rectangle 2">
            <a:extLst>
              <a:ext uri="{FF2B5EF4-FFF2-40B4-BE49-F238E27FC236}">
                <a16:creationId xmlns:a16="http://schemas.microsoft.com/office/drawing/2014/main" id="{58CA5747-4CA9-3136-5156-2F930586601F}"/>
              </a:ext>
            </a:extLst>
          </p:cNvPr>
          <p:cNvSpPr>
            <a:spLocks noGrp="1" noChangeArrowheads="1"/>
          </p:cNvSpPr>
          <p:nvPr>
            <p:ph type="title"/>
          </p:nvPr>
        </p:nvSpPr>
        <p:spPr/>
        <p:txBody>
          <a:bodyPr/>
          <a:lstStyle/>
          <a:p>
            <a:pPr eaLnBrk="1" hangingPunct="1"/>
            <a:r>
              <a:rPr lang="en-US" altLang="zh-CN"/>
              <a:t>2.3.3 </a:t>
            </a:r>
            <a:r>
              <a:rPr lang="zh-CN" altLang="en-US"/>
              <a:t>概念模型的应用</a:t>
            </a:r>
          </a:p>
        </p:txBody>
      </p:sp>
      <p:sp>
        <p:nvSpPr>
          <p:cNvPr id="55299" name="Rectangle 3">
            <a:extLst>
              <a:ext uri="{FF2B5EF4-FFF2-40B4-BE49-F238E27FC236}">
                <a16:creationId xmlns:a16="http://schemas.microsoft.com/office/drawing/2014/main" id="{0612860B-514F-711E-AE64-C82EEA7D6053}"/>
              </a:ext>
            </a:extLst>
          </p:cNvPr>
          <p:cNvSpPr>
            <a:spLocks noGrp="1" noChangeArrowheads="1"/>
          </p:cNvSpPr>
          <p:nvPr>
            <p:ph idx="1"/>
          </p:nvPr>
        </p:nvSpPr>
        <p:spPr>
          <a:xfrm>
            <a:off x="685800" y="1066800"/>
            <a:ext cx="7772400" cy="4522788"/>
          </a:xfrm>
        </p:spPr>
        <p:txBody>
          <a:bodyPr/>
          <a:lstStyle/>
          <a:p>
            <a:pPr lvl="1" eaLnBrk="1" hangingPunct="1"/>
            <a:r>
              <a:rPr lang="zh-CN" altLang="en-US"/>
              <a:t>是否提供不同的交互方式本身也是两难推论</a:t>
            </a:r>
          </a:p>
          <a:p>
            <a:pPr lvl="2" eaLnBrk="1" hangingPunct="1"/>
            <a:r>
              <a:rPr lang="zh-CN" altLang="en-US"/>
              <a:t>界面表示的复杂性，导致不易学习和理解</a:t>
            </a:r>
          </a:p>
          <a:p>
            <a:pPr lvl="2" eaLnBrk="1" hangingPunct="1"/>
            <a:r>
              <a:rPr lang="zh-CN" altLang="en-US"/>
              <a:t>但提供了灵活性，给予更多的使用选择</a:t>
            </a:r>
            <a:endParaRPr lang="en-US" altLang="zh-CN"/>
          </a:p>
          <a:p>
            <a:pPr lvl="2" eaLnBrk="1" hangingPunct="1">
              <a:buFont typeface="Wingdings" panose="05000000000000000000" pitchFamily="2" charset="2"/>
              <a:buNone/>
            </a:pPr>
            <a:endParaRPr lang="zh-CN" altLang="en-US"/>
          </a:p>
          <a:p>
            <a:pPr lvl="1" eaLnBrk="1" hangingPunct="1"/>
            <a:r>
              <a:rPr lang="zh-CN" altLang="en-US"/>
              <a:t>一个解是使用</a:t>
            </a:r>
            <a:r>
              <a:rPr lang="zh-CN" altLang="en-US">
                <a:solidFill>
                  <a:srgbClr val="0070C0"/>
                </a:solidFill>
              </a:rPr>
              <a:t>自适应用户界面</a:t>
            </a:r>
            <a:r>
              <a:rPr lang="zh-CN" altLang="en-US"/>
              <a:t>（</a:t>
            </a:r>
            <a:r>
              <a:rPr lang="en-US" altLang="zh-CN"/>
              <a:t>adaptive  user  interface</a:t>
            </a:r>
            <a:r>
              <a:rPr lang="zh-CN" altLang="en-US"/>
              <a:t>）</a:t>
            </a:r>
          </a:p>
          <a:p>
            <a:pPr lvl="2" eaLnBrk="1" hangingPunct="1"/>
            <a:r>
              <a:rPr lang="zh-CN" altLang="en-US"/>
              <a:t>通过</a:t>
            </a:r>
            <a:r>
              <a:rPr lang="zh-CN" altLang="en-US">
                <a:solidFill>
                  <a:srgbClr val="0070C0"/>
                </a:solidFill>
              </a:rPr>
              <a:t>机器学习</a:t>
            </a:r>
            <a:r>
              <a:rPr lang="zh-CN" altLang="en-US"/>
              <a:t>（</a:t>
            </a:r>
            <a:r>
              <a:rPr lang="en-US" altLang="zh-CN"/>
              <a:t>machine learning</a:t>
            </a:r>
            <a:r>
              <a:rPr lang="zh-CN" altLang="en-US"/>
              <a:t>）了解用户的程度</a:t>
            </a:r>
          </a:p>
          <a:p>
            <a:pPr lvl="2" eaLnBrk="1" hangingPunct="1"/>
            <a:r>
              <a:rPr lang="zh-CN" altLang="en-US"/>
              <a:t>据此在不同阶段激活或调整交互方式</a:t>
            </a:r>
            <a:endParaRPr lang="en-US" altLang="zh-CN"/>
          </a:p>
          <a:p>
            <a:pPr lvl="2" eaLnBrk="1" hangingPunct="1">
              <a:buFont typeface="Wingdings" panose="05000000000000000000" pitchFamily="2" charset="2"/>
              <a:buNone/>
            </a:pP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灯片编号占位符 3">
            <a:extLst>
              <a:ext uri="{FF2B5EF4-FFF2-40B4-BE49-F238E27FC236}">
                <a16:creationId xmlns:a16="http://schemas.microsoft.com/office/drawing/2014/main" id="{E4CDA793-F782-5A73-1E3F-9BA4D9561E7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4B46305B-B972-4B31-A370-33CD9EC1E79A}" type="slidenum">
              <a:rPr lang="en-US" altLang="zh-CN" sz="1800" b="0"/>
              <a:pPr/>
              <a:t>46</a:t>
            </a:fld>
            <a:endParaRPr lang="en-US" altLang="zh-CN" sz="1800" b="0"/>
          </a:p>
        </p:txBody>
      </p:sp>
      <p:sp>
        <p:nvSpPr>
          <p:cNvPr id="56322" name="Rectangle 2">
            <a:extLst>
              <a:ext uri="{FF2B5EF4-FFF2-40B4-BE49-F238E27FC236}">
                <a16:creationId xmlns:a16="http://schemas.microsoft.com/office/drawing/2014/main" id="{5CBFEC73-CE32-043C-7722-3CC9D275B476}"/>
              </a:ext>
            </a:extLst>
          </p:cNvPr>
          <p:cNvSpPr>
            <a:spLocks noGrp="1" noChangeArrowheads="1"/>
          </p:cNvSpPr>
          <p:nvPr>
            <p:ph type="title"/>
          </p:nvPr>
        </p:nvSpPr>
        <p:spPr/>
        <p:txBody>
          <a:bodyPr/>
          <a:lstStyle/>
          <a:p>
            <a:pPr eaLnBrk="1" hangingPunct="1"/>
            <a:r>
              <a:rPr lang="en-US" altLang="zh-CN"/>
              <a:t>2.3.3 </a:t>
            </a:r>
            <a:r>
              <a:rPr lang="zh-CN" altLang="en-US"/>
              <a:t>概念模型的应用</a:t>
            </a:r>
          </a:p>
        </p:txBody>
      </p:sp>
      <p:sp>
        <p:nvSpPr>
          <p:cNvPr id="56323" name="Rectangle 3">
            <a:extLst>
              <a:ext uri="{FF2B5EF4-FFF2-40B4-BE49-F238E27FC236}">
                <a16:creationId xmlns:a16="http://schemas.microsoft.com/office/drawing/2014/main" id="{232DCF1D-B390-6368-4EE3-0D94AF8CE8FF}"/>
              </a:ext>
            </a:extLst>
          </p:cNvPr>
          <p:cNvSpPr>
            <a:spLocks noGrp="1" noChangeArrowheads="1"/>
          </p:cNvSpPr>
          <p:nvPr>
            <p:ph idx="1"/>
          </p:nvPr>
        </p:nvSpPr>
        <p:spPr>
          <a:xfrm>
            <a:off x="684213" y="1052513"/>
            <a:ext cx="7772400" cy="4464050"/>
          </a:xfrm>
        </p:spPr>
        <p:txBody>
          <a:bodyPr/>
          <a:lstStyle/>
          <a:p>
            <a:pPr eaLnBrk="1" hangingPunct="1"/>
            <a:r>
              <a:rPr lang="zh-CN" altLang="en-US"/>
              <a:t>相关问题：</a:t>
            </a:r>
            <a:r>
              <a:rPr lang="zh-CN" altLang="en-US" b="1">
                <a:solidFill>
                  <a:srgbClr val="C00000"/>
                </a:solidFill>
              </a:rPr>
              <a:t>用户如何理解设计（概念）模型</a:t>
            </a:r>
          </a:p>
          <a:p>
            <a:pPr lvl="1" eaLnBrk="1" hangingPunct="1"/>
            <a:r>
              <a:rPr lang="zh-CN" altLang="en-US"/>
              <a:t>存在两类概念模型</a:t>
            </a:r>
          </a:p>
          <a:p>
            <a:pPr lvl="2" eaLnBrk="1" hangingPunct="1"/>
            <a:r>
              <a:rPr lang="zh-CN" altLang="en-US" b="1">
                <a:solidFill>
                  <a:srgbClr val="C00000"/>
                </a:solidFill>
              </a:rPr>
              <a:t>设计模型</a:t>
            </a:r>
            <a:r>
              <a:rPr lang="zh-CN" altLang="en-US"/>
              <a:t>：设计者开发的模型，说明系统做什么</a:t>
            </a:r>
          </a:p>
          <a:p>
            <a:pPr lvl="2" eaLnBrk="1" hangingPunct="1"/>
            <a:r>
              <a:rPr lang="zh-CN" altLang="en-US" b="1">
                <a:solidFill>
                  <a:srgbClr val="C00000"/>
                </a:solidFill>
              </a:rPr>
              <a:t>用户模型</a:t>
            </a:r>
            <a:r>
              <a:rPr lang="zh-CN" altLang="en-US"/>
              <a:t>：用户通过学习和使用，对系统做什么的理解</a:t>
            </a:r>
          </a:p>
          <a:p>
            <a:pPr lvl="1" eaLnBrk="1" hangingPunct="1"/>
            <a:r>
              <a:rPr lang="zh-CN" altLang="en-US"/>
              <a:t>还存在一个</a:t>
            </a:r>
            <a:r>
              <a:rPr lang="zh-CN" altLang="en-US" b="1">
                <a:solidFill>
                  <a:srgbClr val="C00000"/>
                </a:solidFill>
              </a:rPr>
              <a:t>系统（结构）的映像</a:t>
            </a:r>
            <a:r>
              <a:rPr lang="zh-CN" altLang="en-US"/>
              <a:t>，即</a:t>
            </a:r>
            <a:r>
              <a:rPr lang="zh-CN" altLang="en-US" b="1">
                <a:solidFill>
                  <a:srgbClr val="C00000"/>
                </a:solidFill>
              </a:rPr>
              <a:t>用户界面（</a:t>
            </a:r>
            <a:r>
              <a:rPr lang="en-US" altLang="zh-CN" b="1">
                <a:solidFill>
                  <a:srgbClr val="C00000"/>
                </a:solidFill>
              </a:rPr>
              <a:t>UI</a:t>
            </a:r>
            <a:r>
              <a:rPr lang="zh-CN" altLang="en-US" b="1">
                <a:solidFill>
                  <a:srgbClr val="C00000"/>
                </a:solidFill>
              </a:rPr>
              <a:t>）</a:t>
            </a:r>
          </a:p>
          <a:p>
            <a:pPr lvl="1" eaLnBrk="1" hangingPunct="1"/>
            <a:endParaRPr lang="en-US" altLang="zh-CN"/>
          </a:p>
          <a:p>
            <a:pPr lvl="1" eaLnBrk="1" hangingPunct="1"/>
            <a:r>
              <a:rPr lang="zh-CN" altLang="en-US"/>
              <a:t>三者的关系可图示为：</a:t>
            </a:r>
          </a:p>
          <a:p>
            <a:pPr lvl="1" eaLnBrk="1" hangingPunct="1"/>
            <a:r>
              <a:rPr lang="zh-CN" altLang="en-US"/>
              <a:t>用户并非通过设计模型来理解系统</a:t>
            </a:r>
          </a:p>
          <a:p>
            <a:pPr lvl="1" eaLnBrk="1" hangingPunct="1"/>
            <a:r>
              <a:rPr lang="zh-CN" altLang="en-US"/>
              <a:t>而是通过</a:t>
            </a:r>
            <a:r>
              <a:rPr lang="zh-CN" altLang="en-US">
                <a:solidFill>
                  <a:srgbClr val="0070C0"/>
                </a:solidFill>
              </a:rPr>
              <a:t>与实际</a:t>
            </a:r>
            <a:r>
              <a:rPr lang="en-US" altLang="zh-CN">
                <a:solidFill>
                  <a:srgbClr val="0070C0"/>
                </a:solidFill>
              </a:rPr>
              <a:t>UI</a:t>
            </a:r>
            <a:r>
              <a:rPr lang="zh-CN" altLang="en-US">
                <a:solidFill>
                  <a:srgbClr val="0070C0"/>
                </a:solidFill>
              </a:rPr>
              <a:t>的交互</a:t>
            </a:r>
          </a:p>
          <a:p>
            <a:pPr lvl="1" eaLnBrk="1" hangingPunct="1"/>
            <a:r>
              <a:rPr lang="zh-CN" altLang="en-US"/>
              <a:t>因此，设计者必须提供合适的</a:t>
            </a:r>
            <a:r>
              <a:rPr lang="en-US" altLang="zh-CN"/>
              <a:t>UI</a:t>
            </a:r>
            <a:r>
              <a:rPr lang="zh-CN" altLang="en-US"/>
              <a:t>，</a:t>
            </a:r>
          </a:p>
          <a:p>
            <a:pPr lvl="1" eaLnBrk="1" hangingPunct="1">
              <a:buFontTx/>
              <a:buNone/>
            </a:pPr>
            <a:r>
              <a:rPr lang="zh-CN" altLang="en-US"/>
              <a:t>	使用户可以</a:t>
            </a:r>
            <a:r>
              <a:rPr lang="zh-CN" altLang="en-US">
                <a:solidFill>
                  <a:srgbClr val="0070C0"/>
                </a:solidFill>
              </a:rPr>
              <a:t>建立对系统的正确理解</a:t>
            </a:r>
          </a:p>
        </p:txBody>
      </p:sp>
      <p:pic>
        <p:nvPicPr>
          <p:cNvPr id="56324" name="Picture 4">
            <a:extLst>
              <a:ext uri="{FF2B5EF4-FFF2-40B4-BE49-F238E27FC236}">
                <a16:creationId xmlns:a16="http://schemas.microsoft.com/office/drawing/2014/main" id="{9DA5E4A0-BF93-611B-0AB4-DEB392E4A1F8}"/>
              </a:ext>
            </a:extLst>
          </p:cNvPr>
          <p:cNvPicPr>
            <a:picLocks noChangeAspect="1" noChangeArrowheads="1"/>
          </p:cNvPicPr>
          <p:nvPr/>
        </p:nvPicPr>
        <p:blipFill>
          <a:blip r:embed="rId2">
            <a:lum bright="54000" contrast="24000"/>
            <a:extLst>
              <a:ext uri="{28A0092B-C50C-407E-A947-70E740481C1C}">
                <a14:useLocalDpi xmlns:a14="http://schemas.microsoft.com/office/drawing/2010/main" val="0"/>
              </a:ext>
            </a:extLst>
          </a:blip>
          <a:srcRect/>
          <a:stretch>
            <a:fillRect/>
          </a:stretch>
        </p:blipFill>
        <p:spPr bwMode="auto">
          <a:xfrm>
            <a:off x="5715000" y="3500438"/>
            <a:ext cx="316706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
            <a:extLst>
              <a:ext uri="{FF2B5EF4-FFF2-40B4-BE49-F238E27FC236}">
                <a16:creationId xmlns:a16="http://schemas.microsoft.com/office/drawing/2014/main" id="{A382F672-B4FC-E6B9-1EEC-AC5F89BF016A}"/>
              </a:ext>
            </a:extLst>
          </p:cNvPr>
          <p:cNvSpPr>
            <a:spLocks noGrp="1" noChangeArrowheads="1"/>
          </p:cNvSpPr>
          <p:nvPr>
            <p:ph type="title"/>
          </p:nvPr>
        </p:nvSpPr>
        <p:spPr/>
        <p:txBody>
          <a:bodyPr/>
          <a:lstStyle/>
          <a:p>
            <a:endParaRPr lang="zh-CN" altLang="en-US"/>
          </a:p>
        </p:txBody>
      </p:sp>
      <p:sp>
        <p:nvSpPr>
          <p:cNvPr id="57346" name="内容占位符 2">
            <a:extLst>
              <a:ext uri="{FF2B5EF4-FFF2-40B4-BE49-F238E27FC236}">
                <a16:creationId xmlns:a16="http://schemas.microsoft.com/office/drawing/2014/main" id="{7237E284-25A5-E669-A622-50741BAB8909}"/>
              </a:ext>
            </a:extLst>
          </p:cNvPr>
          <p:cNvSpPr>
            <a:spLocks noGrp="1" noChangeArrowheads="1"/>
          </p:cNvSpPr>
          <p:nvPr>
            <p:ph idx="1"/>
          </p:nvPr>
        </p:nvSpPr>
        <p:spPr/>
        <p:txBody>
          <a:bodyPr/>
          <a:lstStyle/>
          <a:p>
            <a:pPr lvl="1" eaLnBrk="1" hangingPunct="1"/>
            <a:r>
              <a:rPr lang="zh-CN" altLang="en-US"/>
              <a:t>前提是首先需要</a:t>
            </a:r>
            <a:r>
              <a:rPr lang="zh-CN" altLang="en-US">
                <a:solidFill>
                  <a:srgbClr val="0070C0"/>
                </a:solidFill>
              </a:rPr>
              <a:t>有合适的设计模型</a:t>
            </a:r>
            <a:endParaRPr lang="en-US" altLang="zh-CN">
              <a:solidFill>
                <a:srgbClr val="0070C0"/>
              </a:solidFill>
            </a:endParaRPr>
          </a:p>
          <a:p>
            <a:pPr lvl="1" eaLnBrk="1" hangingPunct="1">
              <a:buFontTx/>
              <a:buNone/>
            </a:pPr>
            <a:endParaRPr lang="zh-CN" altLang="en-US"/>
          </a:p>
          <a:p>
            <a:pPr lvl="1" eaLnBrk="1" hangingPunct="1"/>
            <a:r>
              <a:rPr lang="zh-CN" altLang="en-US"/>
              <a:t>其次才是设计模型的</a:t>
            </a:r>
            <a:r>
              <a:rPr lang="zh-CN" altLang="en-US">
                <a:solidFill>
                  <a:srgbClr val="0070C0"/>
                </a:solidFill>
              </a:rPr>
              <a:t>有效技术实现</a:t>
            </a:r>
            <a:endParaRPr lang="en-US" altLang="zh-CN">
              <a:solidFill>
                <a:srgbClr val="0070C0"/>
              </a:solidFill>
            </a:endParaRPr>
          </a:p>
          <a:p>
            <a:pPr lvl="1" eaLnBrk="1" hangingPunct="1">
              <a:buFontTx/>
              <a:buNone/>
            </a:pPr>
            <a:endParaRPr lang="zh-CN" altLang="en-US"/>
          </a:p>
          <a:p>
            <a:pPr lvl="1" eaLnBrk="1" hangingPunct="1"/>
            <a:r>
              <a:rPr lang="zh-CN" altLang="en-US"/>
              <a:t>如前所述，合适设计模型源于设计者</a:t>
            </a:r>
            <a:r>
              <a:rPr lang="zh-CN" altLang="en-US">
                <a:solidFill>
                  <a:srgbClr val="0070C0"/>
                </a:solidFill>
              </a:rPr>
              <a:t>对用户及任务的理解</a:t>
            </a:r>
            <a:endParaRPr lang="en-US" altLang="zh-CN">
              <a:solidFill>
                <a:srgbClr val="0070C0"/>
              </a:solidFill>
            </a:endParaRPr>
          </a:p>
          <a:p>
            <a:pPr lvl="1" eaLnBrk="1" hangingPunct="1">
              <a:buFontTx/>
              <a:buNone/>
            </a:pPr>
            <a:endParaRPr lang="zh-CN" altLang="en-US"/>
          </a:p>
          <a:p>
            <a:pPr lvl="1" eaLnBrk="1" hangingPunct="1"/>
            <a:r>
              <a:rPr lang="zh-CN" altLang="en-US"/>
              <a:t>这一点可以通过</a:t>
            </a:r>
            <a:r>
              <a:rPr lang="zh-CN" altLang="en-US" b="1">
                <a:solidFill>
                  <a:srgbClr val="C00000"/>
                </a:solidFill>
              </a:rPr>
              <a:t>作者和读者的关系</a:t>
            </a:r>
            <a:r>
              <a:rPr lang="zh-CN" altLang="en-US"/>
              <a:t>来理解</a:t>
            </a:r>
          </a:p>
          <a:p>
            <a:pPr lvl="2" eaLnBrk="1" hangingPunct="1"/>
            <a:r>
              <a:rPr lang="zh-CN" altLang="en-US"/>
              <a:t>作者要想有好的作品构思，首先得</a:t>
            </a:r>
            <a:r>
              <a:rPr lang="zh-CN" altLang="en-US">
                <a:solidFill>
                  <a:srgbClr val="0070C0"/>
                </a:solidFill>
              </a:rPr>
              <a:t>理解读者</a:t>
            </a:r>
          </a:p>
          <a:p>
            <a:pPr lvl="2" eaLnBrk="1" hangingPunct="1"/>
            <a:r>
              <a:rPr lang="zh-CN" altLang="en-US"/>
              <a:t>构思要被理解依赖于作品，需要好的文学修养和写作技术</a:t>
            </a:r>
          </a:p>
          <a:p>
            <a:pPr>
              <a:buFontTx/>
              <a:buNone/>
            </a:pPr>
            <a:endParaRPr lang="zh-CN" altLang="en-US"/>
          </a:p>
        </p:txBody>
      </p:sp>
      <p:sp>
        <p:nvSpPr>
          <p:cNvPr id="57347" name="灯片编号占位符 3">
            <a:extLst>
              <a:ext uri="{FF2B5EF4-FFF2-40B4-BE49-F238E27FC236}">
                <a16:creationId xmlns:a16="http://schemas.microsoft.com/office/drawing/2014/main" id="{F3D56E21-0B66-9781-4DD9-00118F01CCC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36AC8B1C-CE40-4821-9892-8B602910F25F}" type="slidenum">
              <a:rPr lang="en-US" altLang="zh-CN" sz="1800" b="0"/>
              <a:pPr/>
              <a:t>47</a:t>
            </a:fld>
            <a:endParaRPr lang="en-US" altLang="zh-CN" sz="1800" b="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灯片编号占位符 3">
            <a:extLst>
              <a:ext uri="{FF2B5EF4-FFF2-40B4-BE49-F238E27FC236}">
                <a16:creationId xmlns:a16="http://schemas.microsoft.com/office/drawing/2014/main" id="{F85DF9DA-4AD1-EC4A-F49C-8F1DBE86339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1DCA7567-292D-42D7-8DD3-17B3CFF83440}" type="slidenum">
              <a:rPr lang="en-US" altLang="zh-CN" sz="1800" b="0"/>
              <a:pPr/>
              <a:t>48</a:t>
            </a:fld>
            <a:endParaRPr lang="en-US" altLang="zh-CN" sz="1800" b="0"/>
          </a:p>
        </p:txBody>
      </p:sp>
      <p:sp>
        <p:nvSpPr>
          <p:cNvPr id="58370" name="Rectangle 2">
            <a:extLst>
              <a:ext uri="{FF2B5EF4-FFF2-40B4-BE49-F238E27FC236}">
                <a16:creationId xmlns:a16="http://schemas.microsoft.com/office/drawing/2014/main" id="{9664A559-0FAF-7863-96B8-B2BF40F05011}"/>
              </a:ext>
            </a:extLst>
          </p:cNvPr>
          <p:cNvSpPr>
            <a:spLocks noGrp="1" noChangeArrowheads="1"/>
          </p:cNvSpPr>
          <p:nvPr>
            <p:ph type="title"/>
          </p:nvPr>
        </p:nvSpPr>
        <p:spPr/>
        <p:txBody>
          <a:bodyPr/>
          <a:lstStyle/>
          <a:p>
            <a:pPr eaLnBrk="1" hangingPunct="1"/>
            <a:r>
              <a:rPr lang="en-US" altLang="zh-CN"/>
              <a:t>2.4 </a:t>
            </a:r>
            <a:r>
              <a:rPr lang="zh-CN" altLang="en-US"/>
              <a:t>界面隐喻（</a:t>
            </a:r>
            <a:r>
              <a:rPr lang="en-US" altLang="zh-CN"/>
              <a:t>interface metaphor</a:t>
            </a:r>
            <a:r>
              <a:rPr lang="zh-CN" altLang="en-US"/>
              <a:t>）</a:t>
            </a:r>
          </a:p>
        </p:txBody>
      </p:sp>
      <p:sp>
        <p:nvSpPr>
          <p:cNvPr id="58371" name="Rectangle 3">
            <a:extLst>
              <a:ext uri="{FF2B5EF4-FFF2-40B4-BE49-F238E27FC236}">
                <a16:creationId xmlns:a16="http://schemas.microsoft.com/office/drawing/2014/main" id="{C38C8F65-CD68-52C8-8192-711EBA4B8C93}"/>
              </a:ext>
            </a:extLst>
          </p:cNvPr>
          <p:cNvSpPr>
            <a:spLocks noGrp="1" noChangeArrowheads="1"/>
          </p:cNvSpPr>
          <p:nvPr>
            <p:ph idx="1"/>
          </p:nvPr>
        </p:nvSpPr>
        <p:spPr>
          <a:xfrm>
            <a:off x="685800" y="1066800"/>
            <a:ext cx="7772400" cy="4449763"/>
          </a:xfrm>
        </p:spPr>
        <p:txBody>
          <a:bodyPr/>
          <a:lstStyle/>
          <a:p>
            <a:pPr eaLnBrk="1" hangingPunct="1"/>
            <a:r>
              <a:rPr lang="zh-CN" altLang="en-US"/>
              <a:t>什么是隐喻</a:t>
            </a:r>
          </a:p>
          <a:p>
            <a:pPr lvl="1" eaLnBrk="1" hangingPunct="1"/>
            <a:r>
              <a:rPr lang="zh-CN" altLang="en-US"/>
              <a:t>字典：</a:t>
            </a:r>
            <a:r>
              <a:rPr lang="en-US" altLang="zh-CN"/>
              <a:t>Metaphor is a phrase which describes one thing by stating another thing with which it can be compared without using the words, such as </a:t>
            </a:r>
            <a:r>
              <a:rPr lang="en-US" altLang="zh-CN" i="1"/>
              <a:t>the roses in her cheeks</a:t>
            </a:r>
          </a:p>
          <a:p>
            <a:pPr lvl="1" eaLnBrk="1" hangingPunct="1">
              <a:buFontTx/>
              <a:buNone/>
            </a:pPr>
            <a:endParaRPr lang="en-US" altLang="zh-CN" i="1"/>
          </a:p>
          <a:p>
            <a:pPr eaLnBrk="1" hangingPunct="1"/>
            <a:r>
              <a:rPr lang="zh-CN" altLang="en-US"/>
              <a:t>隐喻在概念建模中的重要作用</a:t>
            </a:r>
          </a:p>
          <a:p>
            <a:pPr lvl="1" eaLnBrk="1" hangingPunct="1"/>
            <a:r>
              <a:rPr lang="zh-CN" altLang="en-US"/>
              <a:t>界面表示是对物理现象及行为在某些方面的模拟</a:t>
            </a:r>
          </a:p>
          <a:p>
            <a:pPr lvl="1" eaLnBrk="1" hangingPunct="1"/>
            <a:r>
              <a:rPr lang="zh-CN" altLang="en-US"/>
              <a:t>熟悉性使用户可通过</a:t>
            </a:r>
            <a:r>
              <a:rPr lang="zh-CN" altLang="en-US" b="1" u="sng">
                <a:solidFill>
                  <a:srgbClr val="C00000"/>
                </a:solidFill>
              </a:rPr>
              <a:t>类比推理</a:t>
            </a:r>
            <a:r>
              <a:rPr lang="zh-CN" altLang="en-US"/>
              <a:t>来理解界面的表示和操作</a:t>
            </a:r>
            <a:endParaRPr lang="en-US" altLang="zh-CN"/>
          </a:p>
          <a:p>
            <a:pPr lvl="1" eaLnBrk="1" hangingPunct="1">
              <a:buFontTx/>
              <a:buNone/>
            </a:pPr>
            <a:endParaRPr lang="zh-CN" altLang="en-US"/>
          </a:p>
          <a:p>
            <a:pPr eaLnBrk="1" hangingPunct="1"/>
            <a:r>
              <a:rPr lang="zh-CN" altLang="en-US"/>
              <a:t>事实上，多数上述的</a:t>
            </a:r>
            <a:r>
              <a:rPr lang="zh-CN" altLang="en-US">
                <a:solidFill>
                  <a:srgbClr val="C00000"/>
                </a:solidFill>
              </a:rPr>
              <a:t>概念模型本身以隐喻为基础</a:t>
            </a:r>
          </a:p>
          <a:p>
            <a:pPr lvl="1" eaLnBrk="1" hangingPunct="1"/>
            <a:r>
              <a:rPr lang="zh-CN" altLang="en-US"/>
              <a:t>例如：指令和会话基于人与人的</a:t>
            </a:r>
            <a:r>
              <a:rPr lang="zh-CN" altLang="en-US" u="sng"/>
              <a:t>会话隐喻</a:t>
            </a:r>
            <a:r>
              <a:rPr lang="zh-CN" altLang="en-US"/>
              <a:t>	</a:t>
            </a:r>
            <a:endParaRPr lang="zh-CN" altLang="en-US" u="sng"/>
          </a:p>
          <a:p>
            <a:pPr lvl="3" eaLnBrk="1" hangingPunct="1">
              <a:buFontTx/>
              <a:buNone/>
            </a:pPr>
            <a:r>
              <a:rPr lang="zh-CN" altLang="en-US" sz="2100"/>
              <a:t>   电子表格和桌面则本身就是物理隐喻</a:t>
            </a:r>
          </a:p>
        </p:txBody>
      </p:sp>
      <p:grpSp>
        <p:nvGrpSpPr>
          <p:cNvPr id="23" name="Group 22">
            <a:extLst>
              <a:ext uri="{FF2B5EF4-FFF2-40B4-BE49-F238E27FC236}">
                <a16:creationId xmlns:a16="http://schemas.microsoft.com/office/drawing/2014/main" id="{4C64BD3E-DEB2-3348-6D57-EAABEC664C68}"/>
              </a:ext>
            </a:extLst>
          </p:cNvPr>
          <p:cNvGrpSpPr/>
          <p:nvPr/>
        </p:nvGrpSpPr>
        <p:grpSpPr>
          <a:xfrm>
            <a:off x="5399229" y="1090440"/>
            <a:ext cx="2260080" cy="450360"/>
            <a:chOff x="5399229" y="1090440"/>
            <a:chExt cx="2260080" cy="45036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3A13105-FA58-5552-042D-9455B3558DC3}"/>
                    </a:ext>
                  </a:extLst>
                </p14:cNvPr>
                <p14:cNvContentPartPr/>
                <p14:nvPr/>
              </p14:nvContentPartPr>
              <p14:xfrm>
                <a:off x="5399229" y="1159560"/>
                <a:ext cx="160920" cy="204840"/>
              </p14:xfrm>
            </p:contentPart>
          </mc:Choice>
          <mc:Fallback xmlns="">
            <p:pic>
              <p:nvPicPr>
                <p:cNvPr id="2" name="Ink 1">
                  <a:extLst>
                    <a:ext uri="{FF2B5EF4-FFF2-40B4-BE49-F238E27FC236}">
                      <a16:creationId xmlns:a16="http://schemas.microsoft.com/office/drawing/2014/main" id="{23A13105-FA58-5552-042D-9455B3558DC3}"/>
                    </a:ext>
                  </a:extLst>
                </p:cNvPr>
                <p:cNvPicPr/>
                <p:nvPr/>
              </p:nvPicPr>
              <p:blipFill>
                <a:blip r:embed="rId3"/>
                <a:stretch>
                  <a:fillRect/>
                </a:stretch>
              </p:blipFill>
              <p:spPr>
                <a:xfrm>
                  <a:off x="5390589" y="1150560"/>
                  <a:ext cx="1785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7143295-230E-3C8C-B505-BE2B04DA48E8}"/>
                    </a:ext>
                  </a:extLst>
                </p14:cNvPr>
                <p14:cNvContentPartPr/>
                <p14:nvPr/>
              </p14:nvContentPartPr>
              <p14:xfrm>
                <a:off x="5467989" y="1176480"/>
                <a:ext cx="35280" cy="335520"/>
              </p14:xfrm>
            </p:contentPart>
          </mc:Choice>
          <mc:Fallback xmlns="">
            <p:pic>
              <p:nvPicPr>
                <p:cNvPr id="3" name="Ink 2">
                  <a:extLst>
                    <a:ext uri="{FF2B5EF4-FFF2-40B4-BE49-F238E27FC236}">
                      <a16:creationId xmlns:a16="http://schemas.microsoft.com/office/drawing/2014/main" id="{17143295-230E-3C8C-B505-BE2B04DA48E8}"/>
                    </a:ext>
                  </a:extLst>
                </p:cNvPr>
                <p:cNvPicPr/>
                <p:nvPr/>
              </p:nvPicPr>
              <p:blipFill>
                <a:blip r:embed="rId5"/>
                <a:stretch>
                  <a:fillRect/>
                </a:stretch>
              </p:blipFill>
              <p:spPr>
                <a:xfrm>
                  <a:off x="5458989" y="1167840"/>
                  <a:ext cx="529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F2CCEBD6-0FF1-ED7A-4D61-0C34FFFD08EE}"/>
                    </a:ext>
                  </a:extLst>
                </p14:cNvPr>
                <p14:cNvContentPartPr/>
                <p14:nvPr/>
              </p14:nvContentPartPr>
              <p14:xfrm>
                <a:off x="5572749" y="1128960"/>
                <a:ext cx="223200" cy="369360"/>
              </p14:xfrm>
            </p:contentPart>
          </mc:Choice>
          <mc:Fallback xmlns="">
            <p:pic>
              <p:nvPicPr>
                <p:cNvPr id="4" name="Ink 3">
                  <a:extLst>
                    <a:ext uri="{FF2B5EF4-FFF2-40B4-BE49-F238E27FC236}">
                      <a16:creationId xmlns:a16="http://schemas.microsoft.com/office/drawing/2014/main" id="{F2CCEBD6-0FF1-ED7A-4D61-0C34FFFD08EE}"/>
                    </a:ext>
                  </a:extLst>
                </p:cNvPr>
                <p:cNvPicPr/>
                <p:nvPr/>
              </p:nvPicPr>
              <p:blipFill>
                <a:blip r:embed="rId7"/>
                <a:stretch>
                  <a:fillRect/>
                </a:stretch>
              </p:blipFill>
              <p:spPr>
                <a:xfrm>
                  <a:off x="5564109" y="1119960"/>
                  <a:ext cx="24084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5466A6AD-3270-35B1-9424-B74E8DF6825F}"/>
                    </a:ext>
                  </a:extLst>
                </p14:cNvPr>
                <p14:cNvContentPartPr/>
                <p14:nvPr/>
              </p14:nvContentPartPr>
              <p14:xfrm>
                <a:off x="5789469" y="1199520"/>
                <a:ext cx="110520" cy="138600"/>
              </p14:xfrm>
            </p:contentPart>
          </mc:Choice>
          <mc:Fallback xmlns="">
            <p:pic>
              <p:nvPicPr>
                <p:cNvPr id="5" name="Ink 4">
                  <a:extLst>
                    <a:ext uri="{FF2B5EF4-FFF2-40B4-BE49-F238E27FC236}">
                      <a16:creationId xmlns:a16="http://schemas.microsoft.com/office/drawing/2014/main" id="{5466A6AD-3270-35B1-9424-B74E8DF6825F}"/>
                    </a:ext>
                  </a:extLst>
                </p:cNvPr>
                <p:cNvPicPr/>
                <p:nvPr/>
              </p:nvPicPr>
              <p:blipFill>
                <a:blip r:embed="rId9"/>
                <a:stretch>
                  <a:fillRect/>
                </a:stretch>
              </p:blipFill>
              <p:spPr>
                <a:xfrm>
                  <a:off x="5780469" y="1190520"/>
                  <a:ext cx="1281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29D786AD-B2AF-D424-3A9B-ED516CA96BFD}"/>
                    </a:ext>
                  </a:extLst>
                </p14:cNvPr>
                <p14:cNvContentPartPr/>
                <p14:nvPr/>
              </p14:nvContentPartPr>
              <p14:xfrm>
                <a:off x="5783709" y="1269000"/>
                <a:ext cx="135360" cy="203760"/>
              </p14:xfrm>
            </p:contentPart>
          </mc:Choice>
          <mc:Fallback xmlns="">
            <p:pic>
              <p:nvPicPr>
                <p:cNvPr id="6" name="Ink 5">
                  <a:extLst>
                    <a:ext uri="{FF2B5EF4-FFF2-40B4-BE49-F238E27FC236}">
                      <a16:creationId xmlns:a16="http://schemas.microsoft.com/office/drawing/2014/main" id="{29D786AD-B2AF-D424-3A9B-ED516CA96BFD}"/>
                    </a:ext>
                  </a:extLst>
                </p:cNvPr>
                <p:cNvPicPr/>
                <p:nvPr/>
              </p:nvPicPr>
              <p:blipFill>
                <a:blip r:embed="rId11"/>
                <a:stretch>
                  <a:fillRect/>
                </a:stretch>
              </p:blipFill>
              <p:spPr>
                <a:xfrm>
                  <a:off x="5775069" y="1260360"/>
                  <a:ext cx="1530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1EB389B2-995A-6A1D-5253-9355DB2C3537}"/>
                    </a:ext>
                  </a:extLst>
                </p14:cNvPr>
                <p14:cNvContentPartPr/>
                <p14:nvPr/>
              </p14:nvContentPartPr>
              <p14:xfrm>
                <a:off x="5910069" y="1172520"/>
                <a:ext cx="118440" cy="117720"/>
              </p14:xfrm>
            </p:contentPart>
          </mc:Choice>
          <mc:Fallback xmlns="">
            <p:pic>
              <p:nvPicPr>
                <p:cNvPr id="7" name="Ink 6">
                  <a:extLst>
                    <a:ext uri="{FF2B5EF4-FFF2-40B4-BE49-F238E27FC236}">
                      <a16:creationId xmlns:a16="http://schemas.microsoft.com/office/drawing/2014/main" id="{1EB389B2-995A-6A1D-5253-9355DB2C3537}"/>
                    </a:ext>
                  </a:extLst>
                </p:cNvPr>
                <p:cNvPicPr/>
                <p:nvPr/>
              </p:nvPicPr>
              <p:blipFill>
                <a:blip r:embed="rId13"/>
                <a:stretch>
                  <a:fillRect/>
                </a:stretch>
              </p:blipFill>
              <p:spPr>
                <a:xfrm>
                  <a:off x="5901069" y="1163880"/>
                  <a:ext cx="1360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12C8155D-8BE1-7438-770C-7BFA8435013E}"/>
                    </a:ext>
                  </a:extLst>
                </p14:cNvPr>
                <p14:cNvContentPartPr/>
                <p14:nvPr/>
              </p14:nvContentPartPr>
              <p14:xfrm>
                <a:off x="5927709" y="1233000"/>
                <a:ext cx="68040" cy="32760"/>
              </p14:xfrm>
            </p:contentPart>
          </mc:Choice>
          <mc:Fallback xmlns="">
            <p:pic>
              <p:nvPicPr>
                <p:cNvPr id="8" name="Ink 7">
                  <a:extLst>
                    <a:ext uri="{FF2B5EF4-FFF2-40B4-BE49-F238E27FC236}">
                      <a16:creationId xmlns:a16="http://schemas.microsoft.com/office/drawing/2014/main" id="{12C8155D-8BE1-7438-770C-7BFA8435013E}"/>
                    </a:ext>
                  </a:extLst>
                </p:cNvPr>
                <p:cNvPicPr/>
                <p:nvPr/>
              </p:nvPicPr>
              <p:blipFill>
                <a:blip r:embed="rId15"/>
                <a:stretch>
                  <a:fillRect/>
                </a:stretch>
              </p:blipFill>
              <p:spPr>
                <a:xfrm>
                  <a:off x="5919069" y="1224360"/>
                  <a:ext cx="856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E0C8EE23-CB82-9AA8-BC12-BA4CD6525D47}"/>
                    </a:ext>
                  </a:extLst>
                </p14:cNvPr>
                <p14:cNvContentPartPr/>
                <p14:nvPr/>
              </p14:nvContentPartPr>
              <p14:xfrm>
                <a:off x="5934549" y="1256040"/>
                <a:ext cx="130680" cy="68760"/>
              </p14:xfrm>
            </p:contentPart>
          </mc:Choice>
          <mc:Fallback xmlns="">
            <p:pic>
              <p:nvPicPr>
                <p:cNvPr id="9" name="Ink 8">
                  <a:extLst>
                    <a:ext uri="{FF2B5EF4-FFF2-40B4-BE49-F238E27FC236}">
                      <a16:creationId xmlns:a16="http://schemas.microsoft.com/office/drawing/2014/main" id="{E0C8EE23-CB82-9AA8-BC12-BA4CD6525D47}"/>
                    </a:ext>
                  </a:extLst>
                </p:cNvPr>
                <p:cNvPicPr/>
                <p:nvPr/>
              </p:nvPicPr>
              <p:blipFill>
                <a:blip r:embed="rId17"/>
                <a:stretch>
                  <a:fillRect/>
                </a:stretch>
              </p:blipFill>
              <p:spPr>
                <a:xfrm>
                  <a:off x="5925549" y="1247400"/>
                  <a:ext cx="1483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77FEEDCB-B1A6-700C-7553-E628346763A5}"/>
                    </a:ext>
                  </a:extLst>
                </p14:cNvPr>
                <p14:cNvContentPartPr/>
                <p14:nvPr/>
              </p14:nvContentPartPr>
              <p14:xfrm>
                <a:off x="5899629" y="1219320"/>
                <a:ext cx="259560" cy="265320"/>
              </p14:xfrm>
            </p:contentPart>
          </mc:Choice>
          <mc:Fallback xmlns="">
            <p:pic>
              <p:nvPicPr>
                <p:cNvPr id="10" name="Ink 9">
                  <a:extLst>
                    <a:ext uri="{FF2B5EF4-FFF2-40B4-BE49-F238E27FC236}">
                      <a16:creationId xmlns:a16="http://schemas.microsoft.com/office/drawing/2014/main" id="{77FEEDCB-B1A6-700C-7553-E628346763A5}"/>
                    </a:ext>
                  </a:extLst>
                </p:cNvPr>
                <p:cNvPicPr/>
                <p:nvPr/>
              </p:nvPicPr>
              <p:blipFill>
                <a:blip r:embed="rId19"/>
                <a:stretch>
                  <a:fillRect/>
                </a:stretch>
              </p:blipFill>
              <p:spPr>
                <a:xfrm>
                  <a:off x="5890989" y="1210680"/>
                  <a:ext cx="2772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07419CA5-FF92-3F6D-10D9-AF065D587D70}"/>
                    </a:ext>
                  </a:extLst>
                </p14:cNvPr>
                <p14:cNvContentPartPr/>
                <p14:nvPr/>
              </p14:nvContentPartPr>
              <p14:xfrm>
                <a:off x="6306069" y="1242000"/>
                <a:ext cx="455760" cy="38880"/>
              </p14:xfrm>
            </p:contentPart>
          </mc:Choice>
          <mc:Fallback xmlns="">
            <p:pic>
              <p:nvPicPr>
                <p:cNvPr id="11" name="Ink 10">
                  <a:extLst>
                    <a:ext uri="{FF2B5EF4-FFF2-40B4-BE49-F238E27FC236}">
                      <a16:creationId xmlns:a16="http://schemas.microsoft.com/office/drawing/2014/main" id="{07419CA5-FF92-3F6D-10D9-AF065D587D70}"/>
                    </a:ext>
                  </a:extLst>
                </p:cNvPr>
                <p:cNvPicPr/>
                <p:nvPr/>
              </p:nvPicPr>
              <p:blipFill>
                <a:blip r:embed="rId21"/>
                <a:stretch>
                  <a:fillRect/>
                </a:stretch>
              </p:blipFill>
              <p:spPr>
                <a:xfrm>
                  <a:off x="6297429" y="1233000"/>
                  <a:ext cx="4734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56E09DCD-9075-B05A-3458-79562C30CED9}"/>
                    </a:ext>
                  </a:extLst>
                </p14:cNvPr>
                <p14:cNvContentPartPr/>
                <p14:nvPr/>
              </p14:nvContentPartPr>
              <p14:xfrm>
                <a:off x="6581829" y="1152720"/>
                <a:ext cx="196200" cy="126360"/>
              </p14:xfrm>
            </p:contentPart>
          </mc:Choice>
          <mc:Fallback xmlns="">
            <p:pic>
              <p:nvPicPr>
                <p:cNvPr id="12" name="Ink 11">
                  <a:extLst>
                    <a:ext uri="{FF2B5EF4-FFF2-40B4-BE49-F238E27FC236}">
                      <a16:creationId xmlns:a16="http://schemas.microsoft.com/office/drawing/2014/main" id="{56E09DCD-9075-B05A-3458-79562C30CED9}"/>
                    </a:ext>
                  </a:extLst>
                </p:cNvPr>
                <p:cNvPicPr/>
                <p:nvPr/>
              </p:nvPicPr>
              <p:blipFill>
                <a:blip r:embed="rId23"/>
                <a:stretch>
                  <a:fillRect/>
                </a:stretch>
              </p:blipFill>
              <p:spPr>
                <a:xfrm>
                  <a:off x="6572829" y="1143720"/>
                  <a:ext cx="213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76C8C676-9D52-9C6B-5286-FCE87FFF69E3}"/>
                    </a:ext>
                  </a:extLst>
                </p14:cNvPr>
                <p14:cNvContentPartPr/>
                <p14:nvPr/>
              </p14:nvContentPartPr>
              <p14:xfrm>
                <a:off x="6386349" y="1334160"/>
                <a:ext cx="273960" cy="46440"/>
              </p14:xfrm>
            </p:contentPart>
          </mc:Choice>
          <mc:Fallback xmlns="">
            <p:pic>
              <p:nvPicPr>
                <p:cNvPr id="13" name="Ink 12">
                  <a:extLst>
                    <a:ext uri="{FF2B5EF4-FFF2-40B4-BE49-F238E27FC236}">
                      <a16:creationId xmlns:a16="http://schemas.microsoft.com/office/drawing/2014/main" id="{76C8C676-9D52-9C6B-5286-FCE87FFF69E3}"/>
                    </a:ext>
                  </a:extLst>
                </p:cNvPr>
                <p:cNvPicPr/>
                <p:nvPr/>
              </p:nvPicPr>
              <p:blipFill>
                <a:blip r:embed="rId25"/>
                <a:stretch>
                  <a:fillRect/>
                </a:stretch>
              </p:blipFill>
              <p:spPr>
                <a:xfrm>
                  <a:off x="6377709" y="1325160"/>
                  <a:ext cx="2916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0327B2E8-168D-2503-2B0F-6A95FC5A9C23}"/>
                    </a:ext>
                  </a:extLst>
                </p14:cNvPr>
                <p14:cNvContentPartPr/>
                <p14:nvPr/>
              </p14:nvContentPartPr>
              <p14:xfrm>
                <a:off x="6356829" y="1396080"/>
                <a:ext cx="122760" cy="27360"/>
              </p14:xfrm>
            </p:contentPart>
          </mc:Choice>
          <mc:Fallback xmlns="">
            <p:pic>
              <p:nvPicPr>
                <p:cNvPr id="14" name="Ink 13">
                  <a:extLst>
                    <a:ext uri="{FF2B5EF4-FFF2-40B4-BE49-F238E27FC236}">
                      <a16:creationId xmlns:a16="http://schemas.microsoft.com/office/drawing/2014/main" id="{0327B2E8-168D-2503-2B0F-6A95FC5A9C23}"/>
                    </a:ext>
                  </a:extLst>
                </p:cNvPr>
                <p:cNvPicPr/>
                <p:nvPr/>
              </p:nvPicPr>
              <p:blipFill>
                <a:blip r:embed="rId27"/>
                <a:stretch>
                  <a:fillRect/>
                </a:stretch>
              </p:blipFill>
              <p:spPr>
                <a:xfrm>
                  <a:off x="6348189" y="1387440"/>
                  <a:ext cx="1404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Ink 14">
                  <a:extLst>
                    <a:ext uri="{FF2B5EF4-FFF2-40B4-BE49-F238E27FC236}">
                      <a16:creationId xmlns:a16="http://schemas.microsoft.com/office/drawing/2014/main" id="{4F9C73FE-DA5C-D3A5-A318-8924EB205EE6}"/>
                    </a:ext>
                  </a:extLst>
                </p14:cNvPr>
                <p14:cNvContentPartPr/>
                <p14:nvPr/>
              </p14:nvContentPartPr>
              <p14:xfrm>
                <a:off x="6944349" y="1107000"/>
                <a:ext cx="27360" cy="63720"/>
              </p14:xfrm>
            </p:contentPart>
          </mc:Choice>
          <mc:Fallback xmlns="">
            <p:pic>
              <p:nvPicPr>
                <p:cNvPr id="15" name="Ink 14">
                  <a:extLst>
                    <a:ext uri="{FF2B5EF4-FFF2-40B4-BE49-F238E27FC236}">
                      <a16:creationId xmlns:a16="http://schemas.microsoft.com/office/drawing/2014/main" id="{4F9C73FE-DA5C-D3A5-A318-8924EB205EE6}"/>
                    </a:ext>
                  </a:extLst>
                </p:cNvPr>
                <p:cNvPicPr/>
                <p:nvPr/>
              </p:nvPicPr>
              <p:blipFill>
                <a:blip r:embed="rId29"/>
                <a:stretch>
                  <a:fillRect/>
                </a:stretch>
              </p:blipFill>
              <p:spPr>
                <a:xfrm>
                  <a:off x="6935709" y="1098000"/>
                  <a:ext cx="450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Ink 15">
                  <a:extLst>
                    <a:ext uri="{FF2B5EF4-FFF2-40B4-BE49-F238E27FC236}">
                      <a16:creationId xmlns:a16="http://schemas.microsoft.com/office/drawing/2014/main" id="{CE036160-0E17-A09C-2CDD-F5D346098074}"/>
                    </a:ext>
                  </a:extLst>
                </p14:cNvPr>
                <p14:cNvContentPartPr/>
                <p14:nvPr/>
              </p14:nvContentPartPr>
              <p14:xfrm>
                <a:off x="6891429" y="1090440"/>
                <a:ext cx="182880" cy="138960"/>
              </p14:xfrm>
            </p:contentPart>
          </mc:Choice>
          <mc:Fallback xmlns="">
            <p:pic>
              <p:nvPicPr>
                <p:cNvPr id="16" name="Ink 15">
                  <a:extLst>
                    <a:ext uri="{FF2B5EF4-FFF2-40B4-BE49-F238E27FC236}">
                      <a16:creationId xmlns:a16="http://schemas.microsoft.com/office/drawing/2014/main" id="{CE036160-0E17-A09C-2CDD-F5D346098074}"/>
                    </a:ext>
                  </a:extLst>
                </p:cNvPr>
                <p:cNvPicPr/>
                <p:nvPr/>
              </p:nvPicPr>
              <p:blipFill>
                <a:blip r:embed="rId31"/>
                <a:stretch>
                  <a:fillRect/>
                </a:stretch>
              </p:blipFill>
              <p:spPr>
                <a:xfrm>
                  <a:off x="6882429" y="1081800"/>
                  <a:ext cx="2005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Ink 16">
                  <a:extLst>
                    <a:ext uri="{FF2B5EF4-FFF2-40B4-BE49-F238E27FC236}">
                      <a16:creationId xmlns:a16="http://schemas.microsoft.com/office/drawing/2014/main" id="{259B4021-B006-3901-F8A9-DC34076A95E5}"/>
                    </a:ext>
                  </a:extLst>
                </p14:cNvPr>
                <p14:cNvContentPartPr/>
                <p14:nvPr/>
              </p14:nvContentPartPr>
              <p14:xfrm>
                <a:off x="6786309" y="1195560"/>
                <a:ext cx="247680" cy="260280"/>
              </p14:xfrm>
            </p:contentPart>
          </mc:Choice>
          <mc:Fallback xmlns="">
            <p:pic>
              <p:nvPicPr>
                <p:cNvPr id="17" name="Ink 16">
                  <a:extLst>
                    <a:ext uri="{FF2B5EF4-FFF2-40B4-BE49-F238E27FC236}">
                      <a16:creationId xmlns:a16="http://schemas.microsoft.com/office/drawing/2014/main" id="{259B4021-B006-3901-F8A9-DC34076A95E5}"/>
                    </a:ext>
                  </a:extLst>
                </p:cNvPr>
                <p:cNvPicPr/>
                <p:nvPr/>
              </p:nvPicPr>
              <p:blipFill>
                <a:blip r:embed="rId33"/>
                <a:stretch>
                  <a:fillRect/>
                </a:stretch>
              </p:blipFill>
              <p:spPr>
                <a:xfrm>
                  <a:off x="6777309" y="1186920"/>
                  <a:ext cx="2653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Ink 17">
                  <a:extLst>
                    <a:ext uri="{FF2B5EF4-FFF2-40B4-BE49-F238E27FC236}">
                      <a16:creationId xmlns:a16="http://schemas.microsoft.com/office/drawing/2014/main" id="{FE7FDB72-4792-07A2-C893-EA581E6BEB64}"/>
                    </a:ext>
                  </a:extLst>
                </p14:cNvPr>
                <p14:cNvContentPartPr/>
                <p14:nvPr/>
              </p14:nvContentPartPr>
              <p14:xfrm>
                <a:off x="6839589" y="1369440"/>
                <a:ext cx="254160" cy="98640"/>
              </p14:xfrm>
            </p:contentPart>
          </mc:Choice>
          <mc:Fallback xmlns="">
            <p:pic>
              <p:nvPicPr>
                <p:cNvPr id="18" name="Ink 17">
                  <a:extLst>
                    <a:ext uri="{FF2B5EF4-FFF2-40B4-BE49-F238E27FC236}">
                      <a16:creationId xmlns:a16="http://schemas.microsoft.com/office/drawing/2014/main" id="{FE7FDB72-4792-07A2-C893-EA581E6BEB64}"/>
                    </a:ext>
                  </a:extLst>
                </p:cNvPr>
                <p:cNvPicPr/>
                <p:nvPr/>
              </p:nvPicPr>
              <p:blipFill>
                <a:blip r:embed="rId35"/>
                <a:stretch>
                  <a:fillRect/>
                </a:stretch>
              </p:blipFill>
              <p:spPr>
                <a:xfrm>
                  <a:off x="6830949" y="1360800"/>
                  <a:ext cx="2718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Ink 18">
                  <a:extLst>
                    <a:ext uri="{FF2B5EF4-FFF2-40B4-BE49-F238E27FC236}">
                      <a16:creationId xmlns:a16="http://schemas.microsoft.com/office/drawing/2014/main" id="{B9D0BD51-91E3-1EC7-8536-BE5A85147E7E}"/>
                    </a:ext>
                  </a:extLst>
                </p14:cNvPr>
                <p14:cNvContentPartPr/>
                <p14:nvPr/>
              </p14:nvContentPartPr>
              <p14:xfrm>
                <a:off x="7145589" y="1219320"/>
                <a:ext cx="134640" cy="30240"/>
              </p14:xfrm>
            </p:contentPart>
          </mc:Choice>
          <mc:Fallback xmlns="">
            <p:pic>
              <p:nvPicPr>
                <p:cNvPr id="19" name="Ink 18">
                  <a:extLst>
                    <a:ext uri="{FF2B5EF4-FFF2-40B4-BE49-F238E27FC236}">
                      <a16:creationId xmlns:a16="http://schemas.microsoft.com/office/drawing/2014/main" id="{B9D0BD51-91E3-1EC7-8536-BE5A85147E7E}"/>
                    </a:ext>
                  </a:extLst>
                </p:cNvPr>
                <p:cNvPicPr/>
                <p:nvPr/>
              </p:nvPicPr>
              <p:blipFill>
                <a:blip r:embed="rId37"/>
                <a:stretch>
                  <a:fillRect/>
                </a:stretch>
              </p:blipFill>
              <p:spPr>
                <a:xfrm>
                  <a:off x="7136589" y="1210680"/>
                  <a:ext cx="1522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Ink 19">
                  <a:extLst>
                    <a:ext uri="{FF2B5EF4-FFF2-40B4-BE49-F238E27FC236}">
                      <a16:creationId xmlns:a16="http://schemas.microsoft.com/office/drawing/2014/main" id="{9A641ADC-DF3F-80E1-16B2-1DD915A63011}"/>
                    </a:ext>
                  </a:extLst>
                </p14:cNvPr>
                <p14:cNvContentPartPr/>
                <p14:nvPr/>
              </p14:nvContentPartPr>
              <p14:xfrm>
                <a:off x="7126509" y="1184760"/>
                <a:ext cx="153720" cy="303120"/>
              </p14:xfrm>
            </p:contentPart>
          </mc:Choice>
          <mc:Fallback xmlns="">
            <p:pic>
              <p:nvPicPr>
                <p:cNvPr id="20" name="Ink 19">
                  <a:extLst>
                    <a:ext uri="{FF2B5EF4-FFF2-40B4-BE49-F238E27FC236}">
                      <a16:creationId xmlns:a16="http://schemas.microsoft.com/office/drawing/2014/main" id="{9A641ADC-DF3F-80E1-16B2-1DD915A63011}"/>
                    </a:ext>
                  </a:extLst>
                </p:cNvPr>
                <p:cNvPicPr/>
                <p:nvPr/>
              </p:nvPicPr>
              <p:blipFill>
                <a:blip r:embed="rId39"/>
                <a:stretch>
                  <a:fillRect/>
                </a:stretch>
              </p:blipFill>
              <p:spPr>
                <a:xfrm>
                  <a:off x="7117509" y="1176120"/>
                  <a:ext cx="1713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Ink 20">
                  <a:extLst>
                    <a:ext uri="{FF2B5EF4-FFF2-40B4-BE49-F238E27FC236}">
                      <a16:creationId xmlns:a16="http://schemas.microsoft.com/office/drawing/2014/main" id="{3C2E1322-EA74-5806-5769-FBA1591E5320}"/>
                    </a:ext>
                  </a:extLst>
                </p14:cNvPr>
                <p14:cNvContentPartPr/>
                <p14:nvPr/>
              </p14:nvContentPartPr>
              <p14:xfrm>
                <a:off x="7297509" y="1174680"/>
                <a:ext cx="86040" cy="297360"/>
              </p14:xfrm>
            </p:contentPart>
          </mc:Choice>
          <mc:Fallback xmlns="">
            <p:pic>
              <p:nvPicPr>
                <p:cNvPr id="21" name="Ink 20">
                  <a:extLst>
                    <a:ext uri="{FF2B5EF4-FFF2-40B4-BE49-F238E27FC236}">
                      <a16:creationId xmlns:a16="http://schemas.microsoft.com/office/drawing/2014/main" id="{3C2E1322-EA74-5806-5769-FBA1591E5320}"/>
                    </a:ext>
                  </a:extLst>
                </p:cNvPr>
                <p:cNvPicPr/>
                <p:nvPr/>
              </p:nvPicPr>
              <p:blipFill>
                <a:blip r:embed="rId41"/>
                <a:stretch>
                  <a:fillRect/>
                </a:stretch>
              </p:blipFill>
              <p:spPr>
                <a:xfrm>
                  <a:off x="7288869" y="1166040"/>
                  <a:ext cx="1036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Ink 21">
                  <a:extLst>
                    <a:ext uri="{FF2B5EF4-FFF2-40B4-BE49-F238E27FC236}">
                      <a16:creationId xmlns:a16="http://schemas.microsoft.com/office/drawing/2014/main" id="{B441A311-B094-A0CF-AD10-83A5D3259F1F}"/>
                    </a:ext>
                  </a:extLst>
                </p14:cNvPr>
                <p14:cNvContentPartPr/>
                <p14:nvPr/>
              </p14:nvContentPartPr>
              <p14:xfrm>
                <a:off x="7408749" y="1172520"/>
                <a:ext cx="250560" cy="368280"/>
              </p14:xfrm>
            </p:contentPart>
          </mc:Choice>
          <mc:Fallback xmlns="">
            <p:pic>
              <p:nvPicPr>
                <p:cNvPr id="22" name="Ink 21">
                  <a:extLst>
                    <a:ext uri="{FF2B5EF4-FFF2-40B4-BE49-F238E27FC236}">
                      <a16:creationId xmlns:a16="http://schemas.microsoft.com/office/drawing/2014/main" id="{B441A311-B094-A0CF-AD10-83A5D3259F1F}"/>
                    </a:ext>
                  </a:extLst>
                </p:cNvPr>
                <p:cNvPicPr/>
                <p:nvPr/>
              </p:nvPicPr>
              <p:blipFill>
                <a:blip r:embed="rId43"/>
                <a:stretch>
                  <a:fillRect/>
                </a:stretch>
              </p:blipFill>
              <p:spPr>
                <a:xfrm>
                  <a:off x="7399749" y="1163520"/>
                  <a:ext cx="268200" cy="385920"/>
                </a:xfrm>
                <a:prstGeom prst="rect">
                  <a:avLst/>
                </a:prstGeom>
              </p:spPr>
            </p:pic>
          </mc:Fallback>
        </mc:AlternateContent>
      </p:grpSp>
      <p:grpSp>
        <p:nvGrpSpPr>
          <p:cNvPr id="41" name="Group 40">
            <a:extLst>
              <a:ext uri="{FF2B5EF4-FFF2-40B4-BE49-F238E27FC236}">
                <a16:creationId xmlns:a16="http://schemas.microsoft.com/office/drawing/2014/main" id="{B94A9373-3E8D-BF9C-6224-B706579F79DE}"/>
              </a:ext>
            </a:extLst>
          </p:cNvPr>
          <p:cNvGrpSpPr/>
          <p:nvPr/>
        </p:nvGrpSpPr>
        <p:grpSpPr>
          <a:xfrm>
            <a:off x="6391749" y="507960"/>
            <a:ext cx="1693800" cy="486720"/>
            <a:chOff x="6391749" y="507960"/>
            <a:chExt cx="1693800" cy="486720"/>
          </a:xfrm>
        </p:grpSpPr>
        <mc:AlternateContent xmlns:mc="http://schemas.openxmlformats.org/markup-compatibility/2006" xmlns:p14="http://schemas.microsoft.com/office/powerpoint/2010/main">
          <mc:Choice Requires="p14">
            <p:contentPart p14:bwMode="auto" r:id="rId44">
              <p14:nvContentPartPr>
                <p14:cNvPr id="24" name="Ink 23">
                  <a:extLst>
                    <a:ext uri="{FF2B5EF4-FFF2-40B4-BE49-F238E27FC236}">
                      <a16:creationId xmlns:a16="http://schemas.microsoft.com/office/drawing/2014/main" id="{5F6DB758-38F3-6F7B-FB06-0C8D41BE5601}"/>
                    </a:ext>
                  </a:extLst>
                </p14:cNvPr>
                <p14:cNvContentPartPr/>
                <p14:nvPr/>
              </p14:nvContentPartPr>
              <p14:xfrm>
                <a:off x="6595869" y="650520"/>
                <a:ext cx="150480" cy="41760"/>
              </p14:xfrm>
            </p:contentPart>
          </mc:Choice>
          <mc:Fallback xmlns="">
            <p:pic>
              <p:nvPicPr>
                <p:cNvPr id="24" name="Ink 23">
                  <a:extLst>
                    <a:ext uri="{FF2B5EF4-FFF2-40B4-BE49-F238E27FC236}">
                      <a16:creationId xmlns:a16="http://schemas.microsoft.com/office/drawing/2014/main" id="{5F6DB758-38F3-6F7B-FB06-0C8D41BE5601}"/>
                    </a:ext>
                  </a:extLst>
                </p:cNvPr>
                <p:cNvPicPr/>
                <p:nvPr/>
              </p:nvPicPr>
              <p:blipFill>
                <a:blip r:embed="rId45"/>
                <a:stretch>
                  <a:fillRect/>
                </a:stretch>
              </p:blipFill>
              <p:spPr>
                <a:xfrm>
                  <a:off x="6587229" y="641880"/>
                  <a:ext cx="16812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Ink 24">
                  <a:extLst>
                    <a:ext uri="{FF2B5EF4-FFF2-40B4-BE49-F238E27FC236}">
                      <a16:creationId xmlns:a16="http://schemas.microsoft.com/office/drawing/2014/main" id="{60A2B514-401E-9963-B378-0AC1B027CA87}"/>
                    </a:ext>
                  </a:extLst>
                </p14:cNvPr>
                <p14:cNvContentPartPr/>
                <p14:nvPr/>
              </p14:nvContentPartPr>
              <p14:xfrm>
                <a:off x="6544749" y="596160"/>
                <a:ext cx="222120" cy="363240"/>
              </p14:xfrm>
            </p:contentPart>
          </mc:Choice>
          <mc:Fallback xmlns="">
            <p:pic>
              <p:nvPicPr>
                <p:cNvPr id="25" name="Ink 24">
                  <a:extLst>
                    <a:ext uri="{FF2B5EF4-FFF2-40B4-BE49-F238E27FC236}">
                      <a16:creationId xmlns:a16="http://schemas.microsoft.com/office/drawing/2014/main" id="{60A2B514-401E-9963-B378-0AC1B027CA87}"/>
                    </a:ext>
                  </a:extLst>
                </p:cNvPr>
                <p:cNvPicPr/>
                <p:nvPr/>
              </p:nvPicPr>
              <p:blipFill>
                <a:blip r:embed="rId47"/>
                <a:stretch>
                  <a:fillRect/>
                </a:stretch>
              </p:blipFill>
              <p:spPr>
                <a:xfrm>
                  <a:off x="6535749" y="587520"/>
                  <a:ext cx="23976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Ink 25">
                  <a:extLst>
                    <a:ext uri="{FF2B5EF4-FFF2-40B4-BE49-F238E27FC236}">
                      <a16:creationId xmlns:a16="http://schemas.microsoft.com/office/drawing/2014/main" id="{24F3DBC2-C81F-2832-2714-FA37E97643A2}"/>
                    </a:ext>
                  </a:extLst>
                </p14:cNvPr>
                <p14:cNvContentPartPr/>
                <p14:nvPr/>
              </p14:nvContentPartPr>
              <p14:xfrm>
                <a:off x="6671109" y="606240"/>
                <a:ext cx="274320" cy="324000"/>
              </p14:xfrm>
            </p:contentPart>
          </mc:Choice>
          <mc:Fallback xmlns="">
            <p:pic>
              <p:nvPicPr>
                <p:cNvPr id="26" name="Ink 25">
                  <a:extLst>
                    <a:ext uri="{FF2B5EF4-FFF2-40B4-BE49-F238E27FC236}">
                      <a16:creationId xmlns:a16="http://schemas.microsoft.com/office/drawing/2014/main" id="{24F3DBC2-C81F-2832-2714-FA37E97643A2}"/>
                    </a:ext>
                  </a:extLst>
                </p:cNvPr>
                <p:cNvPicPr/>
                <p:nvPr/>
              </p:nvPicPr>
              <p:blipFill>
                <a:blip r:embed="rId49"/>
                <a:stretch>
                  <a:fillRect/>
                </a:stretch>
              </p:blipFill>
              <p:spPr>
                <a:xfrm>
                  <a:off x="6662109" y="597600"/>
                  <a:ext cx="2919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 name="Ink 26">
                  <a:extLst>
                    <a:ext uri="{FF2B5EF4-FFF2-40B4-BE49-F238E27FC236}">
                      <a16:creationId xmlns:a16="http://schemas.microsoft.com/office/drawing/2014/main" id="{05F1DD54-59DB-6291-CFC0-319EA54C5424}"/>
                    </a:ext>
                  </a:extLst>
                </p14:cNvPr>
                <p14:cNvContentPartPr/>
                <p14:nvPr/>
              </p14:nvContentPartPr>
              <p14:xfrm>
                <a:off x="6926349" y="669240"/>
                <a:ext cx="348480" cy="244800"/>
              </p14:xfrm>
            </p:contentPart>
          </mc:Choice>
          <mc:Fallback xmlns="">
            <p:pic>
              <p:nvPicPr>
                <p:cNvPr id="27" name="Ink 26">
                  <a:extLst>
                    <a:ext uri="{FF2B5EF4-FFF2-40B4-BE49-F238E27FC236}">
                      <a16:creationId xmlns:a16="http://schemas.microsoft.com/office/drawing/2014/main" id="{05F1DD54-59DB-6291-CFC0-319EA54C5424}"/>
                    </a:ext>
                  </a:extLst>
                </p:cNvPr>
                <p:cNvPicPr/>
                <p:nvPr/>
              </p:nvPicPr>
              <p:blipFill>
                <a:blip r:embed="rId51"/>
                <a:stretch>
                  <a:fillRect/>
                </a:stretch>
              </p:blipFill>
              <p:spPr>
                <a:xfrm>
                  <a:off x="6917709" y="660600"/>
                  <a:ext cx="3661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 name="Ink 27">
                  <a:extLst>
                    <a:ext uri="{FF2B5EF4-FFF2-40B4-BE49-F238E27FC236}">
                      <a16:creationId xmlns:a16="http://schemas.microsoft.com/office/drawing/2014/main" id="{4C4529D2-0861-368A-0A68-0E1E44750491}"/>
                    </a:ext>
                  </a:extLst>
                </p14:cNvPr>
                <p14:cNvContentPartPr/>
                <p14:nvPr/>
              </p14:nvContentPartPr>
              <p14:xfrm>
                <a:off x="6998349" y="675720"/>
                <a:ext cx="217440" cy="131040"/>
              </p14:xfrm>
            </p:contentPart>
          </mc:Choice>
          <mc:Fallback xmlns="">
            <p:pic>
              <p:nvPicPr>
                <p:cNvPr id="28" name="Ink 27">
                  <a:extLst>
                    <a:ext uri="{FF2B5EF4-FFF2-40B4-BE49-F238E27FC236}">
                      <a16:creationId xmlns:a16="http://schemas.microsoft.com/office/drawing/2014/main" id="{4C4529D2-0861-368A-0A68-0E1E44750491}"/>
                    </a:ext>
                  </a:extLst>
                </p:cNvPr>
                <p:cNvPicPr/>
                <p:nvPr/>
              </p:nvPicPr>
              <p:blipFill>
                <a:blip r:embed="rId53"/>
                <a:stretch>
                  <a:fillRect/>
                </a:stretch>
              </p:blipFill>
              <p:spPr>
                <a:xfrm>
                  <a:off x="6989709" y="667080"/>
                  <a:ext cx="2350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9" name="Ink 28">
                  <a:extLst>
                    <a:ext uri="{FF2B5EF4-FFF2-40B4-BE49-F238E27FC236}">
                      <a16:creationId xmlns:a16="http://schemas.microsoft.com/office/drawing/2014/main" id="{D83EEF61-E739-F52F-1958-2224238B19C4}"/>
                    </a:ext>
                  </a:extLst>
                </p14:cNvPr>
                <p14:cNvContentPartPr/>
                <p14:nvPr/>
              </p14:nvContentPartPr>
              <p14:xfrm>
                <a:off x="7042269" y="616680"/>
                <a:ext cx="21960" cy="236880"/>
              </p14:xfrm>
            </p:contentPart>
          </mc:Choice>
          <mc:Fallback xmlns="">
            <p:pic>
              <p:nvPicPr>
                <p:cNvPr id="29" name="Ink 28">
                  <a:extLst>
                    <a:ext uri="{FF2B5EF4-FFF2-40B4-BE49-F238E27FC236}">
                      <a16:creationId xmlns:a16="http://schemas.microsoft.com/office/drawing/2014/main" id="{D83EEF61-E739-F52F-1958-2224238B19C4}"/>
                    </a:ext>
                  </a:extLst>
                </p:cNvPr>
                <p:cNvPicPr/>
                <p:nvPr/>
              </p:nvPicPr>
              <p:blipFill>
                <a:blip r:embed="rId55"/>
                <a:stretch>
                  <a:fillRect/>
                </a:stretch>
              </p:blipFill>
              <p:spPr>
                <a:xfrm>
                  <a:off x="7033269" y="607680"/>
                  <a:ext cx="396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0" name="Ink 29">
                  <a:extLst>
                    <a:ext uri="{FF2B5EF4-FFF2-40B4-BE49-F238E27FC236}">
                      <a16:creationId xmlns:a16="http://schemas.microsoft.com/office/drawing/2014/main" id="{5E8F28B8-F9B4-BF2F-4C92-E31CC768E6CD}"/>
                    </a:ext>
                  </a:extLst>
                </p14:cNvPr>
                <p14:cNvContentPartPr/>
                <p14:nvPr/>
              </p14:nvContentPartPr>
              <p14:xfrm>
                <a:off x="7138749" y="563760"/>
                <a:ext cx="29160" cy="273600"/>
              </p14:xfrm>
            </p:contentPart>
          </mc:Choice>
          <mc:Fallback xmlns="">
            <p:pic>
              <p:nvPicPr>
                <p:cNvPr id="30" name="Ink 29">
                  <a:extLst>
                    <a:ext uri="{FF2B5EF4-FFF2-40B4-BE49-F238E27FC236}">
                      <a16:creationId xmlns:a16="http://schemas.microsoft.com/office/drawing/2014/main" id="{5E8F28B8-F9B4-BF2F-4C92-E31CC768E6CD}"/>
                    </a:ext>
                  </a:extLst>
                </p:cNvPr>
                <p:cNvPicPr/>
                <p:nvPr/>
              </p:nvPicPr>
              <p:blipFill>
                <a:blip r:embed="rId57"/>
                <a:stretch>
                  <a:fillRect/>
                </a:stretch>
              </p:blipFill>
              <p:spPr>
                <a:xfrm>
                  <a:off x="7130109" y="555120"/>
                  <a:ext cx="468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1" name="Ink 30">
                  <a:extLst>
                    <a:ext uri="{FF2B5EF4-FFF2-40B4-BE49-F238E27FC236}">
                      <a16:creationId xmlns:a16="http://schemas.microsoft.com/office/drawing/2014/main" id="{E5B3F5B6-94B7-963B-6C24-CAE1949C58A3}"/>
                    </a:ext>
                  </a:extLst>
                </p14:cNvPr>
                <p14:cNvContentPartPr/>
                <p14:nvPr/>
              </p14:nvContentPartPr>
              <p14:xfrm>
                <a:off x="7320549" y="587160"/>
                <a:ext cx="121320" cy="258480"/>
              </p14:xfrm>
            </p:contentPart>
          </mc:Choice>
          <mc:Fallback xmlns="">
            <p:pic>
              <p:nvPicPr>
                <p:cNvPr id="31" name="Ink 30">
                  <a:extLst>
                    <a:ext uri="{FF2B5EF4-FFF2-40B4-BE49-F238E27FC236}">
                      <a16:creationId xmlns:a16="http://schemas.microsoft.com/office/drawing/2014/main" id="{E5B3F5B6-94B7-963B-6C24-CAE1949C58A3}"/>
                    </a:ext>
                  </a:extLst>
                </p:cNvPr>
                <p:cNvPicPr/>
                <p:nvPr/>
              </p:nvPicPr>
              <p:blipFill>
                <a:blip r:embed="rId59"/>
                <a:stretch>
                  <a:fillRect/>
                </a:stretch>
              </p:blipFill>
              <p:spPr>
                <a:xfrm>
                  <a:off x="7311549" y="578520"/>
                  <a:ext cx="1389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2" name="Ink 31">
                  <a:extLst>
                    <a:ext uri="{FF2B5EF4-FFF2-40B4-BE49-F238E27FC236}">
                      <a16:creationId xmlns:a16="http://schemas.microsoft.com/office/drawing/2014/main" id="{F919DFE0-C6EF-B222-345B-894F8415CFE7}"/>
                    </a:ext>
                  </a:extLst>
                </p14:cNvPr>
                <p14:cNvContentPartPr/>
                <p14:nvPr/>
              </p14:nvContentPartPr>
              <p14:xfrm>
                <a:off x="7300389" y="759600"/>
                <a:ext cx="155160" cy="146160"/>
              </p14:xfrm>
            </p:contentPart>
          </mc:Choice>
          <mc:Fallback xmlns="">
            <p:pic>
              <p:nvPicPr>
                <p:cNvPr id="32" name="Ink 31">
                  <a:extLst>
                    <a:ext uri="{FF2B5EF4-FFF2-40B4-BE49-F238E27FC236}">
                      <a16:creationId xmlns:a16="http://schemas.microsoft.com/office/drawing/2014/main" id="{F919DFE0-C6EF-B222-345B-894F8415CFE7}"/>
                    </a:ext>
                  </a:extLst>
                </p:cNvPr>
                <p:cNvPicPr/>
                <p:nvPr/>
              </p:nvPicPr>
              <p:blipFill>
                <a:blip r:embed="rId61"/>
                <a:stretch>
                  <a:fillRect/>
                </a:stretch>
              </p:blipFill>
              <p:spPr>
                <a:xfrm>
                  <a:off x="7291389" y="750600"/>
                  <a:ext cx="1728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3" name="Ink 32">
                  <a:extLst>
                    <a:ext uri="{FF2B5EF4-FFF2-40B4-BE49-F238E27FC236}">
                      <a16:creationId xmlns:a16="http://schemas.microsoft.com/office/drawing/2014/main" id="{51AE9A7B-D44C-3045-B477-5C03E35ED7C6}"/>
                    </a:ext>
                  </a:extLst>
                </p14:cNvPr>
                <p14:cNvContentPartPr/>
                <p14:nvPr/>
              </p14:nvContentPartPr>
              <p14:xfrm>
                <a:off x="7471029" y="607680"/>
                <a:ext cx="138240" cy="47880"/>
              </p14:xfrm>
            </p:contentPart>
          </mc:Choice>
          <mc:Fallback xmlns="">
            <p:pic>
              <p:nvPicPr>
                <p:cNvPr id="33" name="Ink 32">
                  <a:extLst>
                    <a:ext uri="{FF2B5EF4-FFF2-40B4-BE49-F238E27FC236}">
                      <a16:creationId xmlns:a16="http://schemas.microsoft.com/office/drawing/2014/main" id="{51AE9A7B-D44C-3045-B477-5C03E35ED7C6}"/>
                    </a:ext>
                  </a:extLst>
                </p:cNvPr>
                <p:cNvPicPr/>
                <p:nvPr/>
              </p:nvPicPr>
              <p:blipFill>
                <a:blip r:embed="rId63"/>
                <a:stretch>
                  <a:fillRect/>
                </a:stretch>
              </p:blipFill>
              <p:spPr>
                <a:xfrm>
                  <a:off x="7462029" y="598680"/>
                  <a:ext cx="1558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4" name="Ink 33">
                  <a:extLst>
                    <a:ext uri="{FF2B5EF4-FFF2-40B4-BE49-F238E27FC236}">
                      <a16:creationId xmlns:a16="http://schemas.microsoft.com/office/drawing/2014/main" id="{6A3C7ADE-08FC-EBCF-D484-CB9F498DA854}"/>
                    </a:ext>
                  </a:extLst>
                </p14:cNvPr>
                <p14:cNvContentPartPr/>
                <p14:nvPr/>
              </p14:nvContentPartPr>
              <p14:xfrm>
                <a:off x="7438269" y="687240"/>
                <a:ext cx="185040" cy="235800"/>
              </p14:xfrm>
            </p:contentPart>
          </mc:Choice>
          <mc:Fallback xmlns="">
            <p:pic>
              <p:nvPicPr>
                <p:cNvPr id="34" name="Ink 33">
                  <a:extLst>
                    <a:ext uri="{FF2B5EF4-FFF2-40B4-BE49-F238E27FC236}">
                      <a16:creationId xmlns:a16="http://schemas.microsoft.com/office/drawing/2014/main" id="{6A3C7ADE-08FC-EBCF-D484-CB9F498DA854}"/>
                    </a:ext>
                  </a:extLst>
                </p:cNvPr>
                <p:cNvPicPr/>
                <p:nvPr/>
              </p:nvPicPr>
              <p:blipFill>
                <a:blip r:embed="rId65"/>
                <a:stretch>
                  <a:fillRect/>
                </a:stretch>
              </p:blipFill>
              <p:spPr>
                <a:xfrm>
                  <a:off x="7429269" y="678600"/>
                  <a:ext cx="2026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5" name="Ink 34">
                  <a:extLst>
                    <a:ext uri="{FF2B5EF4-FFF2-40B4-BE49-F238E27FC236}">
                      <a16:creationId xmlns:a16="http://schemas.microsoft.com/office/drawing/2014/main" id="{703CD209-A9AF-8CF4-930B-275572BB1BF6}"/>
                    </a:ext>
                  </a:extLst>
                </p14:cNvPr>
                <p14:cNvContentPartPr/>
                <p14:nvPr/>
              </p14:nvContentPartPr>
              <p14:xfrm>
                <a:off x="7477509" y="709560"/>
                <a:ext cx="195120" cy="118800"/>
              </p14:xfrm>
            </p:contentPart>
          </mc:Choice>
          <mc:Fallback xmlns="">
            <p:pic>
              <p:nvPicPr>
                <p:cNvPr id="35" name="Ink 34">
                  <a:extLst>
                    <a:ext uri="{FF2B5EF4-FFF2-40B4-BE49-F238E27FC236}">
                      <a16:creationId xmlns:a16="http://schemas.microsoft.com/office/drawing/2014/main" id="{703CD209-A9AF-8CF4-930B-275572BB1BF6}"/>
                    </a:ext>
                  </a:extLst>
                </p:cNvPr>
                <p:cNvPicPr/>
                <p:nvPr/>
              </p:nvPicPr>
              <p:blipFill>
                <a:blip r:embed="rId67"/>
                <a:stretch>
                  <a:fillRect/>
                </a:stretch>
              </p:blipFill>
              <p:spPr>
                <a:xfrm>
                  <a:off x="7468869" y="700920"/>
                  <a:ext cx="2127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6" name="Ink 35">
                  <a:extLst>
                    <a:ext uri="{FF2B5EF4-FFF2-40B4-BE49-F238E27FC236}">
                      <a16:creationId xmlns:a16="http://schemas.microsoft.com/office/drawing/2014/main" id="{43AA7E3C-07CF-A4AB-4D7C-C1409E130CED}"/>
                    </a:ext>
                  </a:extLst>
                </p14:cNvPr>
                <p14:cNvContentPartPr/>
                <p14:nvPr/>
              </p14:nvContentPartPr>
              <p14:xfrm>
                <a:off x="7698189" y="595800"/>
                <a:ext cx="177480" cy="238680"/>
              </p14:xfrm>
            </p:contentPart>
          </mc:Choice>
          <mc:Fallback xmlns="">
            <p:pic>
              <p:nvPicPr>
                <p:cNvPr id="36" name="Ink 35">
                  <a:extLst>
                    <a:ext uri="{FF2B5EF4-FFF2-40B4-BE49-F238E27FC236}">
                      <a16:creationId xmlns:a16="http://schemas.microsoft.com/office/drawing/2014/main" id="{43AA7E3C-07CF-A4AB-4D7C-C1409E130CED}"/>
                    </a:ext>
                  </a:extLst>
                </p:cNvPr>
                <p:cNvPicPr/>
                <p:nvPr/>
              </p:nvPicPr>
              <p:blipFill>
                <a:blip r:embed="rId69"/>
                <a:stretch>
                  <a:fillRect/>
                </a:stretch>
              </p:blipFill>
              <p:spPr>
                <a:xfrm>
                  <a:off x="7689549" y="586800"/>
                  <a:ext cx="1951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7" name="Ink 36">
                  <a:extLst>
                    <a:ext uri="{FF2B5EF4-FFF2-40B4-BE49-F238E27FC236}">
                      <a16:creationId xmlns:a16="http://schemas.microsoft.com/office/drawing/2014/main" id="{8EA74F1B-6D89-0F27-D1CA-1D6D7DC2E891}"/>
                    </a:ext>
                  </a:extLst>
                </p14:cNvPr>
                <p14:cNvContentPartPr/>
                <p14:nvPr/>
              </p14:nvContentPartPr>
              <p14:xfrm>
                <a:off x="7692069" y="820440"/>
                <a:ext cx="223920" cy="122040"/>
              </p14:xfrm>
            </p:contentPart>
          </mc:Choice>
          <mc:Fallback xmlns="">
            <p:pic>
              <p:nvPicPr>
                <p:cNvPr id="37" name="Ink 36">
                  <a:extLst>
                    <a:ext uri="{FF2B5EF4-FFF2-40B4-BE49-F238E27FC236}">
                      <a16:creationId xmlns:a16="http://schemas.microsoft.com/office/drawing/2014/main" id="{8EA74F1B-6D89-0F27-D1CA-1D6D7DC2E891}"/>
                    </a:ext>
                  </a:extLst>
                </p:cNvPr>
                <p:cNvPicPr/>
                <p:nvPr/>
              </p:nvPicPr>
              <p:blipFill>
                <a:blip r:embed="rId71"/>
                <a:stretch>
                  <a:fillRect/>
                </a:stretch>
              </p:blipFill>
              <p:spPr>
                <a:xfrm>
                  <a:off x="7683069" y="811800"/>
                  <a:ext cx="241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8" name="Ink 37">
                  <a:extLst>
                    <a:ext uri="{FF2B5EF4-FFF2-40B4-BE49-F238E27FC236}">
                      <a16:creationId xmlns:a16="http://schemas.microsoft.com/office/drawing/2014/main" id="{FE9AB649-D47A-0D26-84E4-DB604D3BC7F9}"/>
                    </a:ext>
                  </a:extLst>
                </p14:cNvPr>
                <p14:cNvContentPartPr/>
                <p14:nvPr/>
              </p14:nvContentPartPr>
              <p14:xfrm>
                <a:off x="7745349" y="834840"/>
                <a:ext cx="127080" cy="92520"/>
              </p14:xfrm>
            </p:contentPart>
          </mc:Choice>
          <mc:Fallback xmlns="">
            <p:pic>
              <p:nvPicPr>
                <p:cNvPr id="38" name="Ink 37">
                  <a:extLst>
                    <a:ext uri="{FF2B5EF4-FFF2-40B4-BE49-F238E27FC236}">
                      <a16:creationId xmlns:a16="http://schemas.microsoft.com/office/drawing/2014/main" id="{FE9AB649-D47A-0D26-84E4-DB604D3BC7F9}"/>
                    </a:ext>
                  </a:extLst>
                </p:cNvPr>
                <p:cNvPicPr/>
                <p:nvPr/>
              </p:nvPicPr>
              <p:blipFill>
                <a:blip r:embed="rId73"/>
                <a:stretch>
                  <a:fillRect/>
                </a:stretch>
              </p:blipFill>
              <p:spPr>
                <a:xfrm>
                  <a:off x="7736349" y="825840"/>
                  <a:ext cx="1447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9" name="Ink 38">
                  <a:extLst>
                    <a:ext uri="{FF2B5EF4-FFF2-40B4-BE49-F238E27FC236}">
                      <a16:creationId xmlns:a16="http://schemas.microsoft.com/office/drawing/2014/main" id="{AE4FDE6C-6F44-2F8A-2792-367B61124A8B}"/>
                    </a:ext>
                  </a:extLst>
                </p14:cNvPr>
                <p14:cNvContentPartPr/>
                <p14:nvPr/>
              </p14:nvContentPartPr>
              <p14:xfrm>
                <a:off x="7842549" y="608760"/>
                <a:ext cx="243000" cy="374760"/>
              </p14:xfrm>
            </p:contentPart>
          </mc:Choice>
          <mc:Fallback xmlns="">
            <p:pic>
              <p:nvPicPr>
                <p:cNvPr id="39" name="Ink 38">
                  <a:extLst>
                    <a:ext uri="{FF2B5EF4-FFF2-40B4-BE49-F238E27FC236}">
                      <a16:creationId xmlns:a16="http://schemas.microsoft.com/office/drawing/2014/main" id="{AE4FDE6C-6F44-2F8A-2792-367B61124A8B}"/>
                    </a:ext>
                  </a:extLst>
                </p:cNvPr>
                <p:cNvPicPr/>
                <p:nvPr/>
              </p:nvPicPr>
              <p:blipFill>
                <a:blip r:embed="rId75"/>
                <a:stretch>
                  <a:fillRect/>
                </a:stretch>
              </p:blipFill>
              <p:spPr>
                <a:xfrm>
                  <a:off x="7833909" y="600120"/>
                  <a:ext cx="2606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0" name="Ink 39">
                  <a:extLst>
                    <a:ext uri="{FF2B5EF4-FFF2-40B4-BE49-F238E27FC236}">
                      <a16:creationId xmlns:a16="http://schemas.microsoft.com/office/drawing/2014/main" id="{554983F6-8326-8635-C7A4-69806DD0CB67}"/>
                    </a:ext>
                  </a:extLst>
                </p14:cNvPr>
                <p14:cNvContentPartPr/>
                <p14:nvPr/>
              </p14:nvContentPartPr>
              <p14:xfrm>
                <a:off x="6391749" y="507960"/>
                <a:ext cx="172080" cy="486720"/>
              </p14:xfrm>
            </p:contentPart>
          </mc:Choice>
          <mc:Fallback xmlns="">
            <p:pic>
              <p:nvPicPr>
                <p:cNvPr id="40" name="Ink 39">
                  <a:extLst>
                    <a:ext uri="{FF2B5EF4-FFF2-40B4-BE49-F238E27FC236}">
                      <a16:creationId xmlns:a16="http://schemas.microsoft.com/office/drawing/2014/main" id="{554983F6-8326-8635-C7A4-69806DD0CB67}"/>
                    </a:ext>
                  </a:extLst>
                </p:cNvPr>
                <p:cNvPicPr/>
                <p:nvPr/>
              </p:nvPicPr>
              <p:blipFill>
                <a:blip r:embed="rId77"/>
                <a:stretch>
                  <a:fillRect/>
                </a:stretch>
              </p:blipFill>
              <p:spPr>
                <a:xfrm>
                  <a:off x="6382749" y="499320"/>
                  <a:ext cx="189720" cy="504360"/>
                </a:xfrm>
                <a:prstGeom prst="rect">
                  <a:avLst/>
                </a:prstGeom>
              </p:spPr>
            </p:pic>
          </mc:Fallback>
        </mc:AlternateContent>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灯片编号占位符 3">
            <a:extLst>
              <a:ext uri="{FF2B5EF4-FFF2-40B4-BE49-F238E27FC236}">
                <a16:creationId xmlns:a16="http://schemas.microsoft.com/office/drawing/2014/main" id="{761D42BD-88E4-400B-C179-FD60FED1762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950301C2-7E4E-4E83-9446-6C7CB16B739F}" type="slidenum">
              <a:rPr lang="en-US" altLang="zh-CN" sz="1800" b="0"/>
              <a:pPr/>
              <a:t>49</a:t>
            </a:fld>
            <a:endParaRPr lang="en-US" altLang="zh-CN" sz="1800" b="0"/>
          </a:p>
        </p:txBody>
      </p:sp>
      <p:sp>
        <p:nvSpPr>
          <p:cNvPr id="59394" name="Rectangle 2">
            <a:extLst>
              <a:ext uri="{FF2B5EF4-FFF2-40B4-BE49-F238E27FC236}">
                <a16:creationId xmlns:a16="http://schemas.microsoft.com/office/drawing/2014/main" id="{85D7B84B-FD21-8550-7399-A6F8810EC73E}"/>
              </a:ext>
            </a:extLst>
          </p:cNvPr>
          <p:cNvSpPr>
            <a:spLocks noGrp="1" noChangeArrowheads="1"/>
          </p:cNvSpPr>
          <p:nvPr>
            <p:ph type="title"/>
          </p:nvPr>
        </p:nvSpPr>
        <p:spPr/>
        <p:txBody>
          <a:bodyPr/>
          <a:lstStyle/>
          <a:p>
            <a:pPr eaLnBrk="1" hangingPunct="1"/>
            <a:r>
              <a:rPr lang="en-US" altLang="zh-CN"/>
              <a:t>2.4 </a:t>
            </a:r>
            <a:r>
              <a:rPr lang="zh-CN" altLang="en-US"/>
              <a:t>界面隐喻（</a:t>
            </a:r>
            <a:r>
              <a:rPr lang="en-US" altLang="zh-CN"/>
              <a:t>interface metaphor</a:t>
            </a:r>
            <a:r>
              <a:rPr lang="zh-CN" altLang="en-US"/>
              <a:t>）</a:t>
            </a:r>
          </a:p>
        </p:txBody>
      </p:sp>
      <p:sp>
        <p:nvSpPr>
          <p:cNvPr id="59395" name="Rectangle 3">
            <a:extLst>
              <a:ext uri="{FF2B5EF4-FFF2-40B4-BE49-F238E27FC236}">
                <a16:creationId xmlns:a16="http://schemas.microsoft.com/office/drawing/2014/main" id="{DA43094C-11E6-4B8B-13BE-4D53F5B5F56D}"/>
              </a:ext>
            </a:extLst>
          </p:cNvPr>
          <p:cNvSpPr>
            <a:spLocks noGrp="1" noChangeArrowheads="1"/>
          </p:cNvSpPr>
          <p:nvPr>
            <p:ph idx="1"/>
          </p:nvPr>
        </p:nvSpPr>
        <p:spPr>
          <a:xfrm>
            <a:off x="685800" y="1066800"/>
            <a:ext cx="8062913" cy="4449763"/>
          </a:xfrm>
        </p:spPr>
        <p:txBody>
          <a:bodyPr/>
          <a:lstStyle/>
          <a:p>
            <a:pPr eaLnBrk="1" hangingPunct="1">
              <a:lnSpc>
                <a:spcPct val="110000"/>
              </a:lnSpc>
            </a:pPr>
            <a:r>
              <a:rPr lang="zh-CN" altLang="en-US"/>
              <a:t>可使用界面隐喻来描述概念模型</a:t>
            </a:r>
          </a:p>
          <a:p>
            <a:pPr lvl="1" eaLnBrk="1" hangingPunct="1">
              <a:lnSpc>
                <a:spcPct val="110000"/>
              </a:lnSpc>
            </a:pPr>
            <a:r>
              <a:rPr lang="zh-CN" altLang="en-US"/>
              <a:t>在许多方面</a:t>
            </a:r>
            <a:r>
              <a:rPr lang="zh-CN" altLang="en-US">
                <a:solidFill>
                  <a:srgbClr val="0070C0"/>
                </a:solidFill>
              </a:rPr>
              <a:t>模拟物理现象和行为</a:t>
            </a:r>
          </a:p>
          <a:p>
            <a:pPr lvl="2" eaLnBrk="1" hangingPunct="1">
              <a:lnSpc>
                <a:spcPct val="110000"/>
              </a:lnSpc>
            </a:pPr>
            <a:r>
              <a:rPr lang="zh-CN" altLang="en-US"/>
              <a:t>例如：搜索引擎使人联想到物理世界中的工作引擎（似乎有些牵强）</a:t>
            </a:r>
            <a:endParaRPr lang="en-US" altLang="zh-CN"/>
          </a:p>
          <a:p>
            <a:pPr lvl="2" eaLnBrk="1" hangingPunct="1">
              <a:lnSpc>
                <a:spcPct val="110000"/>
              </a:lnSpc>
              <a:buFont typeface="Wingdings" panose="05000000000000000000" pitchFamily="2" charset="2"/>
              <a:buNone/>
            </a:pPr>
            <a:endParaRPr lang="zh-CN" altLang="en-US"/>
          </a:p>
          <a:p>
            <a:pPr lvl="1" eaLnBrk="1" hangingPunct="1">
              <a:lnSpc>
                <a:spcPct val="110000"/>
              </a:lnSpc>
            </a:pPr>
            <a:r>
              <a:rPr lang="zh-CN" altLang="en-US"/>
              <a:t>但信息表示</a:t>
            </a:r>
            <a:r>
              <a:rPr lang="zh-CN" altLang="en-US">
                <a:solidFill>
                  <a:srgbClr val="0070C0"/>
                </a:solidFill>
              </a:rPr>
              <a:t>与物理现象存在差异</a:t>
            </a:r>
            <a:r>
              <a:rPr lang="zh-CN" altLang="en-US"/>
              <a:t>，故在其他方面可有不同</a:t>
            </a:r>
          </a:p>
          <a:p>
            <a:pPr lvl="2" eaLnBrk="1" hangingPunct="1">
              <a:lnSpc>
                <a:spcPct val="110000"/>
              </a:lnSpc>
            </a:pPr>
            <a:r>
              <a:rPr lang="zh-CN" altLang="en-US"/>
              <a:t>例如：物理打字机和字处理器对空格的处理是不同的</a:t>
            </a:r>
            <a:endParaRPr lang="en-US" altLang="zh-CN"/>
          </a:p>
          <a:p>
            <a:pPr lvl="2" eaLnBrk="1" hangingPunct="1">
              <a:lnSpc>
                <a:spcPct val="110000"/>
              </a:lnSpc>
              <a:buFont typeface="Wingdings" panose="05000000000000000000" pitchFamily="2" charset="2"/>
              <a:buNone/>
            </a:pPr>
            <a:endParaRPr lang="zh-CN" altLang="en-US"/>
          </a:p>
          <a:p>
            <a:pPr lvl="1" eaLnBrk="1" hangingPunct="1">
              <a:lnSpc>
                <a:spcPct val="110000"/>
              </a:lnSpc>
            </a:pPr>
            <a:r>
              <a:rPr lang="zh-CN" altLang="en-US"/>
              <a:t>界面隐喻</a:t>
            </a:r>
            <a:r>
              <a:rPr lang="zh-CN" altLang="en-US">
                <a:solidFill>
                  <a:srgbClr val="0070C0"/>
                </a:solidFill>
              </a:rPr>
              <a:t>以人们在实际活动中使用的知识和经验为基础</a:t>
            </a:r>
          </a:p>
          <a:p>
            <a:pPr lvl="1" eaLnBrk="1" hangingPunct="1">
              <a:lnSpc>
                <a:spcPct val="110000"/>
              </a:lnSpc>
            </a:pPr>
            <a:r>
              <a:rPr lang="zh-CN" altLang="en-US"/>
              <a:t>例如：</a:t>
            </a:r>
            <a:r>
              <a:rPr lang="zh-CN" altLang="en-US" b="1">
                <a:solidFill>
                  <a:srgbClr val="0070C0"/>
                </a:solidFill>
              </a:rPr>
              <a:t>桌面隐喻</a:t>
            </a:r>
            <a:r>
              <a:rPr lang="zh-CN" altLang="en-US"/>
              <a:t>利用了</a:t>
            </a:r>
            <a:r>
              <a:rPr lang="zh-CN" altLang="en-US" b="1">
                <a:solidFill>
                  <a:srgbClr val="0070C0"/>
                </a:solidFill>
              </a:rPr>
              <a:t>办公室领域</a:t>
            </a:r>
            <a:r>
              <a:rPr lang="zh-CN" altLang="en-US"/>
              <a:t>中人们熟知的概念</a:t>
            </a:r>
          </a:p>
          <a:p>
            <a:pPr lvl="2" eaLnBrk="1" hangingPunct="1">
              <a:lnSpc>
                <a:spcPct val="110000"/>
              </a:lnSpc>
            </a:pPr>
            <a:r>
              <a:rPr lang="zh-CN" altLang="en-US"/>
              <a:t>将物理的</a:t>
            </a:r>
            <a:r>
              <a:rPr lang="zh-CN" altLang="en-US">
                <a:solidFill>
                  <a:srgbClr val="0070C0"/>
                </a:solidFill>
              </a:rPr>
              <a:t>文件、文件夹、垃圾箱</a:t>
            </a:r>
            <a:r>
              <a:rPr lang="zh-CN" altLang="en-US"/>
              <a:t>等表示为屏幕上的图标，并赋予一些物理属性</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灯片编号占位符 3">
            <a:extLst>
              <a:ext uri="{FF2B5EF4-FFF2-40B4-BE49-F238E27FC236}">
                <a16:creationId xmlns:a16="http://schemas.microsoft.com/office/drawing/2014/main" id="{5208118F-7A8D-FF59-7328-CDE9D40F1E1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DC3A1A15-69B7-4C21-9236-8896FE9128D0}" type="slidenum">
              <a:rPr lang="en-US" altLang="zh-CN" sz="1800" b="0"/>
              <a:pPr/>
              <a:t>5</a:t>
            </a:fld>
            <a:endParaRPr lang="en-US" altLang="zh-CN" sz="1800" b="0"/>
          </a:p>
        </p:txBody>
      </p:sp>
      <p:sp>
        <p:nvSpPr>
          <p:cNvPr id="11266" name="Rectangle 2">
            <a:extLst>
              <a:ext uri="{FF2B5EF4-FFF2-40B4-BE49-F238E27FC236}">
                <a16:creationId xmlns:a16="http://schemas.microsoft.com/office/drawing/2014/main" id="{0F09B898-B55D-9C36-5A59-FC45E7279EBC}"/>
              </a:ext>
            </a:extLst>
          </p:cNvPr>
          <p:cNvSpPr>
            <a:spLocks noGrp="1" noChangeArrowheads="1"/>
          </p:cNvSpPr>
          <p:nvPr>
            <p:ph type="title"/>
          </p:nvPr>
        </p:nvSpPr>
        <p:spPr/>
        <p:txBody>
          <a:bodyPr/>
          <a:lstStyle/>
          <a:p>
            <a:pPr eaLnBrk="1" hangingPunct="1"/>
            <a:r>
              <a:rPr lang="en-US" altLang="zh-CN"/>
              <a:t>2.2 </a:t>
            </a:r>
            <a:r>
              <a:rPr lang="zh-CN" altLang="en-US"/>
              <a:t>理解问题空间</a:t>
            </a:r>
          </a:p>
        </p:txBody>
      </p:sp>
      <p:sp>
        <p:nvSpPr>
          <p:cNvPr id="375811" name="Rectangle 3">
            <a:extLst>
              <a:ext uri="{FF2B5EF4-FFF2-40B4-BE49-F238E27FC236}">
                <a16:creationId xmlns:a16="http://schemas.microsoft.com/office/drawing/2014/main" id="{71FB21D5-F3DA-2D3C-BB50-3D4D71C1BC49}"/>
              </a:ext>
            </a:extLst>
          </p:cNvPr>
          <p:cNvSpPr>
            <a:spLocks noGrp="1" noChangeArrowheads="1"/>
          </p:cNvSpPr>
          <p:nvPr>
            <p:ph idx="1"/>
          </p:nvPr>
        </p:nvSpPr>
        <p:spPr/>
        <p:txBody>
          <a:bodyPr/>
          <a:lstStyle/>
          <a:p>
            <a:pPr lvl="1" eaLnBrk="1" hangingPunct="1"/>
            <a:r>
              <a:rPr lang="zh-CN" altLang="en-US"/>
              <a:t>简单说，当想要做某事（</a:t>
            </a:r>
            <a:r>
              <a:rPr lang="en-US" altLang="zh-CN"/>
              <a:t>what to do</a:t>
            </a:r>
            <a:r>
              <a:rPr lang="zh-CN" altLang="en-US"/>
              <a:t>）又不知怎么做时，就有了问题</a:t>
            </a:r>
          </a:p>
          <a:p>
            <a:pPr lvl="2" eaLnBrk="1" hangingPunct="1">
              <a:buFont typeface="Wingdings" panose="05000000000000000000" pitchFamily="2" charset="2"/>
              <a:buNone/>
            </a:pPr>
            <a:r>
              <a:rPr lang="zh-CN" altLang="en-US"/>
              <a:t>例如：人</a:t>
            </a:r>
            <a:r>
              <a:rPr lang="en-US" altLang="zh-CN"/>
              <a:t>(M)</a:t>
            </a:r>
            <a:r>
              <a:rPr lang="zh-CN" altLang="en-US"/>
              <a:t>、狼</a:t>
            </a:r>
            <a:r>
              <a:rPr lang="en-US" altLang="zh-CN"/>
              <a:t>(W)</a:t>
            </a:r>
            <a:r>
              <a:rPr lang="zh-CN" altLang="en-US"/>
              <a:t>、羊</a:t>
            </a:r>
            <a:r>
              <a:rPr lang="en-US" altLang="zh-CN"/>
              <a:t>(G)</a:t>
            </a:r>
            <a:r>
              <a:rPr lang="zh-CN" altLang="en-US"/>
              <a:t>、白菜</a:t>
            </a:r>
            <a:r>
              <a:rPr lang="en-US" altLang="zh-CN"/>
              <a:t>(C)</a:t>
            </a:r>
            <a:r>
              <a:rPr lang="zh-CN" altLang="en-US"/>
              <a:t>如何过河？</a:t>
            </a:r>
            <a:endParaRPr lang="en-US" altLang="zh-CN"/>
          </a:p>
          <a:p>
            <a:pPr lvl="2" eaLnBrk="1" hangingPunct="1">
              <a:buFont typeface="Wingdings" panose="05000000000000000000" pitchFamily="2" charset="2"/>
              <a:buNone/>
            </a:pPr>
            <a:r>
              <a:rPr lang="en-US" altLang="zh-CN"/>
              <a:t>  </a:t>
            </a:r>
            <a:r>
              <a:rPr lang="zh-CN" altLang="en-US"/>
              <a:t>人每次可带一个东西过河</a:t>
            </a:r>
          </a:p>
          <a:p>
            <a:pPr lvl="2" eaLnBrk="1" hangingPunct="1">
              <a:buFont typeface="Wingdings" panose="05000000000000000000" pitchFamily="2" charset="2"/>
              <a:buNone/>
            </a:pPr>
            <a:r>
              <a:rPr lang="zh-CN" altLang="en-US"/>
              <a:t>  狼将吃羊，同样羊将吃白菜</a:t>
            </a:r>
          </a:p>
          <a:p>
            <a:pPr lvl="1" eaLnBrk="1" hangingPunct="1"/>
            <a:endParaRPr lang="en-US" altLang="zh-CN"/>
          </a:p>
          <a:p>
            <a:pPr lvl="1" eaLnBrk="1" hangingPunct="1"/>
            <a:r>
              <a:rPr lang="zh-CN" altLang="en-US" b="1">
                <a:solidFill>
                  <a:srgbClr val="C00000"/>
                </a:solidFill>
              </a:rPr>
              <a:t>问题空间</a:t>
            </a:r>
            <a:r>
              <a:rPr lang="zh-CN" altLang="en-US"/>
              <a:t>：问题解决者对问题客观陈述的理解，通常由问题的</a:t>
            </a:r>
            <a:r>
              <a:rPr lang="zh-CN" altLang="en-US" b="1">
                <a:solidFill>
                  <a:srgbClr val="0070C0"/>
                </a:solidFill>
              </a:rPr>
              <a:t>给定条件</a:t>
            </a:r>
            <a:r>
              <a:rPr lang="en-US" altLang="zh-CN" b="1">
                <a:solidFill>
                  <a:srgbClr val="0070C0"/>
                </a:solidFill>
              </a:rPr>
              <a:t>/</a:t>
            </a:r>
            <a:r>
              <a:rPr lang="zh-CN" altLang="en-US" b="1">
                <a:solidFill>
                  <a:srgbClr val="0070C0"/>
                </a:solidFill>
              </a:rPr>
              <a:t>事实</a:t>
            </a:r>
            <a:r>
              <a:rPr lang="zh-CN" altLang="en-US"/>
              <a:t>、</a:t>
            </a:r>
            <a:r>
              <a:rPr lang="zh-CN" altLang="en-US" b="1">
                <a:solidFill>
                  <a:srgbClr val="0070C0"/>
                </a:solidFill>
              </a:rPr>
              <a:t>目标</a:t>
            </a:r>
            <a:r>
              <a:rPr lang="zh-CN" altLang="en-US"/>
              <a:t>和</a:t>
            </a:r>
            <a:r>
              <a:rPr lang="zh-CN" altLang="en-US" b="1">
                <a:solidFill>
                  <a:srgbClr val="0070C0"/>
                </a:solidFill>
              </a:rPr>
              <a:t>允许的操作</a:t>
            </a:r>
            <a:r>
              <a:rPr lang="zh-CN" altLang="en-US"/>
              <a:t>三种成分构成</a:t>
            </a:r>
          </a:p>
        </p:txBody>
      </p:sp>
      <p:grpSp>
        <p:nvGrpSpPr>
          <p:cNvPr id="4" name="Group 3">
            <a:extLst>
              <a:ext uri="{FF2B5EF4-FFF2-40B4-BE49-F238E27FC236}">
                <a16:creationId xmlns:a16="http://schemas.microsoft.com/office/drawing/2014/main" id="{457A84EA-69DF-FD39-B583-4B1F7EFAB4E9}"/>
              </a:ext>
            </a:extLst>
          </p:cNvPr>
          <p:cNvGrpSpPr/>
          <p:nvPr/>
        </p:nvGrpSpPr>
        <p:grpSpPr>
          <a:xfrm>
            <a:off x="1833069" y="3917160"/>
            <a:ext cx="5187600" cy="224640"/>
            <a:chOff x="1833069" y="3917160"/>
            <a:chExt cx="5187600" cy="22464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7CB8B7-AB01-072C-8C38-BBE3C83702CE}"/>
                    </a:ext>
                  </a:extLst>
                </p14:cNvPr>
                <p14:cNvContentPartPr/>
                <p14:nvPr/>
              </p14:nvContentPartPr>
              <p14:xfrm>
                <a:off x="1833069" y="3917160"/>
                <a:ext cx="5187600" cy="104400"/>
              </p14:xfrm>
            </p:contentPart>
          </mc:Choice>
          <mc:Fallback xmlns="">
            <p:pic>
              <p:nvPicPr>
                <p:cNvPr id="2" name="Ink 1">
                  <a:extLst>
                    <a:ext uri="{FF2B5EF4-FFF2-40B4-BE49-F238E27FC236}">
                      <a16:creationId xmlns:a16="http://schemas.microsoft.com/office/drawing/2014/main" id="{8A7CB8B7-AB01-072C-8C38-BBE3C83702CE}"/>
                    </a:ext>
                  </a:extLst>
                </p:cNvPr>
                <p:cNvPicPr/>
                <p:nvPr/>
              </p:nvPicPr>
              <p:blipFill>
                <a:blip r:embed="rId4"/>
                <a:stretch>
                  <a:fillRect/>
                </a:stretch>
              </p:blipFill>
              <p:spPr>
                <a:xfrm>
                  <a:off x="1824429" y="3908160"/>
                  <a:ext cx="52052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6B68C7A-E999-2287-CE4D-DB25166C1F59}"/>
                    </a:ext>
                  </a:extLst>
                </p14:cNvPr>
                <p14:cNvContentPartPr/>
                <p14:nvPr/>
              </p14:nvContentPartPr>
              <p14:xfrm>
                <a:off x="4875789" y="3994560"/>
                <a:ext cx="232200" cy="147240"/>
              </p14:xfrm>
            </p:contentPart>
          </mc:Choice>
          <mc:Fallback xmlns="">
            <p:pic>
              <p:nvPicPr>
                <p:cNvPr id="3" name="Ink 2">
                  <a:extLst>
                    <a:ext uri="{FF2B5EF4-FFF2-40B4-BE49-F238E27FC236}">
                      <a16:creationId xmlns:a16="http://schemas.microsoft.com/office/drawing/2014/main" id="{B6B68C7A-E999-2287-CE4D-DB25166C1F59}"/>
                    </a:ext>
                  </a:extLst>
                </p:cNvPr>
                <p:cNvPicPr/>
                <p:nvPr/>
              </p:nvPicPr>
              <p:blipFill>
                <a:blip r:embed="rId6"/>
                <a:stretch>
                  <a:fillRect/>
                </a:stretch>
              </p:blipFill>
              <p:spPr>
                <a:xfrm>
                  <a:off x="4867149" y="3985560"/>
                  <a:ext cx="249840" cy="16488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5811">
                                            <p:txEl>
                                              <p:pRg st="5" end="5"/>
                                            </p:txEl>
                                          </p:spTgt>
                                        </p:tgtEl>
                                        <p:attrNameLst>
                                          <p:attrName>style.visibility</p:attrName>
                                        </p:attrNameLst>
                                      </p:cBhvr>
                                      <p:to>
                                        <p:strVal val="visible"/>
                                      </p:to>
                                    </p:set>
                                    <p:animEffect transition="in" filter="blinds(horizontal)">
                                      <p:cBhvr>
                                        <p:cTn id="7" dur="500"/>
                                        <p:tgtEl>
                                          <p:spTgt spid="3758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灯片编号占位符 3">
            <a:extLst>
              <a:ext uri="{FF2B5EF4-FFF2-40B4-BE49-F238E27FC236}">
                <a16:creationId xmlns:a16="http://schemas.microsoft.com/office/drawing/2014/main" id="{BD4CE8A4-0D1E-B014-3841-C5A532661F9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2A62CB13-C1A2-4072-91AD-AF10E1718F89}" type="slidenum">
              <a:rPr lang="en-US" altLang="zh-CN" sz="1800" b="0"/>
              <a:pPr/>
              <a:t>50</a:t>
            </a:fld>
            <a:endParaRPr lang="en-US" altLang="zh-CN" sz="1800" b="0"/>
          </a:p>
        </p:txBody>
      </p:sp>
      <p:sp>
        <p:nvSpPr>
          <p:cNvPr id="60418" name="Rectangle 2">
            <a:extLst>
              <a:ext uri="{FF2B5EF4-FFF2-40B4-BE49-F238E27FC236}">
                <a16:creationId xmlns:a16="http://schemas.microsoft.com/office/drawing/2014/main" id="{35DE91E5-4F93-7A6E-AF3F-8671998C2E69}"/>
              </a:ext>
            </a:extLst>
          </p:cNvPr>
          <p:cNvSpPr>
            <a:spLocks noGrp="1" noChangeArrowheads="1"/>
          </p:cNvSpPr>
          <p:nvPr>
            <p:ph type="title"/>
          </p:nvPr>
        </p:nvSpPr>
        <p:spPr/>
        <p:txBody>
          <a:bodyPr/>
          <a:lstStyle/>
          <a:p>
            <a:pPr eaLnBrk="1" hangingPunct="1"/>
            <a:r>
              <a:rPr lang="en-US" altLang="zh-CN"/>
              <a:t>2.4 </a:t>
            </a:r>
            <a:r>
              <a:rPr lang="zh-CN" altLang="en-US"/>
              <a:t>界面隐喻（</a:t>
            </a:r>
            <a:r>
              <a:rPr lang="en-US" altLang="zh-CN"/>
              <a:t>interface metaphor</a:t>
            </a:r>
            <a:r>
              <a:rPr lang="zh-CN" altLang="en-US"/>
              <a:t>）</a:t>
            </a:r>
          </a:p>
        </p:txBody>
      </p:sp>
      <p:sp>
        <p:nvSpPr>
          <p:cNvPr id="60419" name="Rectangle 3">
            <a:extLst>
              <a:ext uri="{FF2B5EF4-FFF2-40B4-BE49-F238E27FC236}">
                <a16:creationId xmlns:a16="http://schemas.microsoft.com/office/drawing/2014/main" id="{ED5A4988-BD62-405E-41D1-350278B94D9C}"/>
              </a:ext>
            </a:extLst>
          </p:cNvPr>
          <p:cNvSpPr>
            <a:spLocks noGrp="1" noChangeArrowheads="1"/>
          </p:cNvSpPr>
          <p:nvPr>
            <p:ph idx="1"/>
          </p:nvPr>
        </p:nvSpPr>
        <p:spPr/>
        <p:txBody>
          <a:bodyPr/>
          <a:lstStyle/>
          <a:p>
            <a:pPr lvl="2" eaLnBrk="1" hangingPunct="1"/>
            <a:r>
              <a:rPr lang="zh-CN" altLang="en-US"/>
              <a:t>在屏幕上拖动一个文件图标的含义类似于实际文件的移动</a:t>
            </a:r>
          </a:p>
          <a:p>
            <a:pPr lvl="2" eaLnBrk="1" hangingPunct="1"/>
            <a:r>
              <a:rPr lang="zh-CN" altLang="en-US"/>
              <a:t>将文件图标拖至文件夹的含义也与物理操作类似</a:t>
            </a:r>
            <a:endParaRPr lang="en-US" altLang="zh-CN"/>
          </a:p>
          <a:p>
            <a:pPr lvl="2" eaLnBrk="1" hangingPunct="1">
              <a:buFont typeface="Wingdings" panose="05000000000000000000" pitchFamily="2" charset="2"/>
              <a:buNone/>
            </a:pPr>
            <a:endParaRPr lang="zh-CN" altLang="en-US"/>
          </a:p>
          <a:p>
            <a:pPr lvl="1" eaLnBrk="1" hangingPunct="1"/>
            <a:r>
              <a:rPr lang="zh-CN" altLang="en-US" b="1">
                <a:solidFill>
                  <a:srgbClr val="0070C0"/>
                </a:solidFill>
              </a:rPr>
              <a:t>初学者</a:t>
            </a:r>
            <a:r>
              <a:rPr lang="zh-CN" altLang="en-US"/>
              <a:t>可以利用他们的</a:t>
            </a:r>
            <a:r>
              <a:rPr lang="zh-CN" altLang="en-US" b="1">
                <a:solidFill>
                  <a:srgbClr val="0070C0"/>
                </a:solidFill>
              </a:rPr>
              <a:t>领域知识和行为</a:t>
            </a:r>
            <a:r>
              <a:rPr lang="zh-CN" altLang="en-US"/>
              <a:t>使用计算机，而无需学习复杂的命令语言，以及计算的知识</a:t>
            </a:r>
          </a:p>
          <a:p>
            <a:pPr lvl="2" eaLnBrk="1" hangingPunct="1"/>
            <a:r>
              <a:rPr lang="zh-CN" altLang="en-US"/>
              <a:t>自然初学者必须学习基本的</a:t>
            </a:r>
            <a:r>
              <a:rPr lang="en-US" altLang="zh-CN"/>
              <a:t>WIMP</a:t>
            </a:r>
            <a:r>
              <a:rPr lang="zh-CN" altLang="en-US"/>
              <a:t>概念和操作</a:t>
            </a:r>
            <a:endParaRPr lang="en-US" altLang="zh-CN"/>
          </a:p>
          <a:p>
            <a:pPr lvl="2" eaLnBrk="1" hangingPunct="1">
              <a:buFont typeface="Wingdings" panose="05000000000000000000" pitchFamily="2" charset="2"/>
              <a:buNone/>
            </a:pPr>
            <a:endParaRPr lang="zh-CN" altLang="en-US"/>
          </a:p>
          <a:p>
            <a:pPr lvl="1" eaLnBrk="1" hangingPunct="1"/>
            <a:r>
              <a:rPr lang="zh-CN" altLang="en-US"/>
              <a:t>界面隐喻在用户熟知的概念基础上，也需要</a:t>
            </a:r>
            <a:r>
              <a:rPr lang="zh-CN" altLang="en-US" b="1">
                <a:solidFill>
                  <a:srgbClr val="C00000"/>
                </a:solidFill>
              </a:rPr>
              <a:t>引入新概念</a:t>
            </a:r>
          </a:p>
          <a:p>
            <a:pPr lvl="2" eaLnBrk="1" hangingPunct="1"/>
            <a:r>
              <a:rPr lang="zh-CN" altLang="en-US"/>
              <a:t>这些新概念：在</a:t>
            </a:r>
            <a:r>
              <a:rPr lang="zh-CN" altLang="en-US">
                <a:solidFill>
                  <a:srgbClr val="0070C0"/>
                </a:solidFill>
              </a:rPr>
              <a:t>物理世界中不存在或无法执行的</a:t>
            </a:r>
          </a:p>
          <a:p>
            <a:pPr lvl="2" eaLnBrk="1" hangingPunct="1"/>
            <a:r>
              <a:rPr lang="zh-CN" altLang="en-US"/>
              <a:t>对用户的活动提供了</a:t>
            </a:r>
            <a:r>
              <a:rPr lang="zh-CN" altLang="en-US">
                <a:solidFill>
                  <a:srgbClr val="0070C0"/>
                </a:solidFill>
              </a:rPr>
              <a:t>更好的支持</a:t>
            </a:r>
            <a:r>
              <a:rPr lang="zh-CN" altLang="en-US"/>
              <a:t>或</a:t>
            </a:r>
            <a:r>
              <a:rPr lang="zh-CN" altLang="en-US">
                <a:solidFill>
                  <a:srgbClr val="0070C0"/>
                </a:solidFill>
              </a:rPr>
              <a:t>更为有效</a:t>
            </a:r>
          </a:p>
          <a:p>
            <a:pPr lvl="3" eaLnBrk="1" hangingPunct="1"/>
            <a:r>
              <a:rPr lang="zh-CN" altLang="en-US"/>
              <a:t>例如：将文件拖至打印机的含义为打印该文件</a:t>
            </a:r>
          </a:p>
          <a:p>
            <a:pPr lvl="2" eaLnBrk="1" hangingPunct="1"/>
            <a:r>
              <a:rPr lang="zh-CN" altLang="en-US"/>
              <a:t>但新概念的引入</a:t>
            </a:r>
            <a:r>
              <a:rPr lang="zh-CN" altLang="en-US">
                <a:solidFill>
                  <a:srgbClr val="0070C0"/>
                </a:solidFill>
              </a:rPr>
              <a:t>应允许用户联想和探索</a:t>
            </a:r>
            <a:r>
              <a:rPr lang="zh-CN" altLang="en-US"/>
              <a:t>，也需</a:t>
            </a:r>
            <a:r>
              <a:rPr lang="zh-CN" altLang="en-US">
                <a:solidFill>
                  <a:srgbClr val="0070C0"/>
                </a:solidFill>
              </a:rPr>
              <a:t>避免和用户存在的知识发生矛盾</a:t>
            </a:r>
            <a:r>
              <a:rPr lang="zh-CN" altLang="en-US"/>
              <a:t>，甚至存在二义性</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灯片编号占位符 3">
            <a:extLst>
              <a:ext uri="{FF2B5EF4-FFF2-40B4-BE49-F238E27FC236}">
                <a16:creationId xmlns:a16="http://schemas.microsoft.com/office/drawing/2014/main" id="{FF47B5D6-CA1B-94AD-2DFA-F1171CC2FE4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D6A12319-5380-4938-96ED-0F1355700362}" type="slidenum">
              <a:rPr lang="en-US" altLang="zh-CN" sz="1800" b="0"/>
              <a:pPr/>
              <a:t>51</a:t>
            </a:fld>
            <a:endParaRPr lang="en-US" altLang="zh-CN" sz="1800" b="0"/>
          </a:p>
        </p:txBody>
      </p:sp>
      <p:sp>
        <p:nvSpPr>
          <p:cNvPr id="61442" name="Rectangle 2">
            <a:extLst>
              <a:ext uri="{FF2B5EF4-FFF2-40B4-BE49-F238E27FC236}">
                <a16:creationId xmlns:a16="http://schemas.microsoft.com/office/drawing/2014/main" id="{0B6CEA7B-B035-2FF8-C09F-21C87662F138}"/>
              </a:ext>
            </a:extLst>
          </p:cNvPr>
          <p:cNvSpPr>
            <a:spLocks noGrp="1" noChangeArrowheads="1"/>
          </p:cNvSpPr>
          <p:nvPr>
            <p:ph type="title"/>
          </p:nvPr>
        </p:nvSpPr>
        <p:spPr/>
        <p:txBody>
          <a:bodyPr/>
          <a:lstStyle/>
          <a:p>
            <a:pPr eaLnBrk="1" hangingPunct="1"/>
            <a:r>
              <a:rPr lang="en-US" altLang="zh-CN"/>
              <a:t>2.4 </a:t>
            </a:r>
            <a:r>
              <a:rPr lang="zh-CN" altLang="en-US"/>
              <a:t>界面隐喻（</a:t>
            </a:r>
            <a:r>
              <a:rPr lang="en-US" altLang="zh-CN"/>
              <a:t>interface metaphor</a:t>
            </a:r>
            <a:r>
              <a:rPr lang="zh-CN" altLang="en-US"/>
              <a:t>）</a:t>
            </a:r>
          </a:p>
        </p:txBody>
      </p:sp>
      <p:sp>
        <p:nvSpPr>
          <p:cNvPr id="61443" name="Rectangle 3">
            <a:extLst>
              <a:ext uri="{FF2B5EF4-FFF2-40B4-BE49-F238E27FC236}">
                <a16:creationId xmlns:a16="http://schemas.microsoft.com/office/drawing/2014/main" id="{30E2FB9F-3B8C-89DD-7F86-3D0A82B7F7E9}"/>
              </a:ext>
            </a:extLst>
          </p:cNvPr>
          <p:cNvSpPr>
            <a:spLocks noGrp="1" noChangeArrowheads="1"/>
          </p:cNvSpPr>
          <p:nvPr>
            <p:ph idx="1"/>
          </p:nvPr>
        </p:nvSpPr>
        <p:spPr>
          <a:xfrm>
            <a:off x="685800" y="1066800"/>
            <a:ext cx="8172450" cy="4419600"/>
          </a:xfrm>
        </p:spPr>
        <p:txBody>
          <a:bodyPr/>
          <a:lstStyle/>
          <a:p>
            <a:pPr eaLnBrk="1" hangingPunct="1"/>
            <a:r>
              <a:rPr lang="zh-CN" altLang="en-US"/>
              <a:t>相关问题：</a:t>
            </a:r>
            <a:r>
              <a:rPr lang="zh-CN" altLang="en-US" b="1">
                <a:solidFill>
                  <a:srgbClr val="0070C0"/>
                </a:solidFill>
              </a:rPr>
              <a:t>隐喻</a:t>
            </a:r>
            <a:r>
              <a:rPr lang="zh-CN" altLang="en-US"/>
              <a:t>和</a:t>
            </a:r>
            <a:r>
              <a:rPr lang="zh-CN" altLang="en-US" b="1">
                <a:solidFill>
                  <a:srgbClr val="0070C0"/>
                </a:solidFill>
              </a:rPr>
              <a:t>类比</a:t>
            </a:r>
            <a:r>
              <a:rPr lang="zh-CN" altLang="en-US"/>
              <a:t>（</a:t>
            </a:r>
            <a:r>
              <a:rPr lang="en-US" altLang="zh-CN"/>
              <a:t>analogy</a:t>
            </a:r>
            <a:r>
              <a:rPr lang="zh-CN" altLang="en-US"/>
              <a:t>）</a:t>
            </a:r>
          </a:p>
          <a:p>
            <a:pPr lvl="1" eaLnBrk="1" hangingPunct="1"/>
            <a:r>
              <a:rPr lang="zh-CN" altLang="en-US"/>
              <a:t>在描述或解决问题时，人们会用到隐喻和类比</a:t>
            </a:r>
            <a:endParaRPr lang="en-US" altLang="zh-CN"/>
          </a:p>
          <a:p>
            <a:pPr lvl="1" eaLnBrk="1" hangingPunct="1">
              <a:buFontTx/>
              <a:buNone/>
            </a:pPr>
            <a:endParaRPr lang="zh-CN" altLang="en-US"/>
          </a:p>
          <a:p>
            <a:pPr lvl="1" eaLnBrk="1" hangingPunct="1"/>
            <a:r>
              <a:rPr lang="zh-CN" altLang="en-US"/>
              <a:t>它们是</a:t>
            </a:r>
            <a:r>
              <a:rPr lang="zh-CN" altLang="en-US" b="1">
                <a:solidFill>
                  <a:srgbClr val="0070C0"/>
                </a:solidFill>
              </a:rPr>
              <a:t>人类语言</a:t>
            </a:r>
            <a:r>
              <a:rPr lang="zh-CN" altLang="en-US"/>
              <a:t>和</a:t>
            </a:r>
            <a:r>
              <a:rPr lang="zh-CN" altLang="en-US" b="1">
                <a:solidFill>
                  <a:srgbClr val="0070C0"/>
                </a:solidFill>
              </a:rPr>
              <a:t>思维</a:t>
            </a:r>
            <a:r>
              <a:rPr lang="zh-CN" altLang="en-US"/>
              <a:t>的组成部分</a:t>
            </a:r>
          </a:p>
          <a:p>
            <a:pPr lvl="2" eaLnBrk="1" hangingPunct="1"/>
            <a:r>
              <a:rPr lang="zh-CN" altLang="en-US"/>
              <a:t>隐喻：通过人们已理解的概念来解释新的概念</a:t>
            </a:r>
          </a:p>
          <a:p>
            <a:pPr lvl="2" eaLnBrk="1" hangingPunct="1"/>
            <a:r>
              <a:rPr lang="zh-CN" altLang="en-US"/>
              <a:t>类比：人们通过两者之间类似性的比较来</a:t>
            </a:r>
            <a:r>
              <a:rPr lang="zh-CN" altLang="en-US">
                <a:solidFill>
                  <a:srgbClr val="0070C0"/>
                </a:solidFill>
              </a:rPr>
              <a:t>理解和解决问题</a:t>
            </a:r>
            <a:endParaRPr lang="en-US" altLang="zh-CN">
              <a:solidFill>
                <a:srgbClr val="0070C0"/>
              </a:solidFill>
            </a:endParaRPr>
          </a:p>
          <a:p>
            <a:pPr lvl="2" eaLnBrk="1" hangingPunct="1">
              <a:buFont typeface="Wingdings" panose="05000000000000000000" pitchFamily="2" charset="2"/>
              <a:buNone/>
            </a:pPr>
            <a:endParaRPr lang="zh-CN" altLang="en-US">
              <a:solidFill>
                <a:srgbClr val="0070C0"/>
              </a:solidFill>
            </a:endParaRPr>
          </a:p>
          <a:p>
            <a:pPr lvl="1" eaLnBrk="1" hangingPunct="1"/>
            <a:r>
              <a:rPr lang="zh-CN" altLang="en-US"/>
              <a:t>一个</a:t>
            </a:r>
            <a:r>
              <a:rPr lang="zh-CN" altLang="en-US">
                <a:solidFill>
                  <a:srgbClr val="0070C0"/>
                </a:solidFill>
              </a:rPr>
              <a:t>实例</a:t>
            </a:r>
          </a:p>
          <a:p>
            <a:pPr lvl="2" eaLnBrk="1" hangingPunct="1"/>
            <a:r>
              <a:rPr lang="zh-CN" altLang="en-US"/>
              <a:t>问题：治疗癌症需要高密度</a:t>
            </a:r>
            <a:r>
              <a:rPr lang="en-US" altLang="zh-CN"/>
              <a:t>X</a:t>
            </a:r>
            <a:r>
              <a:rPr lang="zh-CN" altLang="en-US"/>
              <a:t>射线，但也将破坏正常细胞，减少射线又无法破坏癌细胞，如何治疗？</a:t>
            </a:r>
          </a:p>
          <a:p>
            <a:pPr lvl="2" eaLnBrk="1" hangingPunct="1"/>
            <a:r>
              <a:rPr lang="zh-CN" altLang="en-US"/>
              <a:t>提示：攻城需要密集兵力，但大部队从正面进攻伤亡太大。因此分成小部队从各个方向进攻</a:t>
            </a:r>
          </a:p>
          <a:p>
            <a:pPr lvl="2" eaLnBrk="1" hangingPunct="1">
              <a:buFont typeface="Wingdings" panose="05000000000000000000" pitchFamily="2" charset="2"/>
              <a:buNone/>
            </a:pPr>
            <a:endParaRPr lang="zh-CN" altLang="en-US"/>
          </a:p>
        </p:txBody>
      </p:sp>
      <p:grpSp>
        <p:nvGrpSpPr>
          <p:cNvPr id="4" name="Group 3">
            <a:extLst>
              <a:ext uri="{FF2B5EF4-FFF2-40B4-BE49-F238E27FC236}">
                <a16:creationId xmlns:a16="http://schemas.microsoft.com/office/drawing/2014/main" id="{2428FC8D-1144-0945-467E-0472589242AC}"/>
              </a:ext>
            </a:extLst>
          </p:cNvPr>
          <p:cNvGrpSpPr/>
          <p:nvPr/>
        </p:nvGrpSpPr>
        <p:grpSpPr>
          <a:xfrm>
            <a:off x="3563229" y="2416680"/>
            <a:ext cx="3832200" cy="722520"/>
            <a:chOff x="3563229" y="2416680"/>
            <a:chExt cx="3832200" cy="72252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02D59FB-E797-1C85-D20E-0B08483F9CE2}"/>
                    </a:ext>
                  </a:extLst>
                </p14:cNvPr>
                <p14:cNvContentPartPr/>
                <p14:nvPr/>
              </p14:nvContentPartPr>
              <p14:xfrm>
                <a:off x="3563229" y="2981520"/>
                <a:ext cx="3699720" cy="118800"/>
              </p14:xfrm>
            </p:contentPart>
          </mc:Choice>
          <mc:Fallback xmlns="">
            <p:pic>
              <p:nvPicPr>
                <p:cNvPr id="2" name="Ink 1">
                  <a:extLst>
                    <a:ext uri="{FF2B5EF4-FFF2-40B4-BE49-F238E27FC236}">
                      <a16:creationId xmlns:a16="http://schemas.microsoft.com/office/drawing/2014/main" id="{C02D59FB-E797-1C85-D20E-0B08483F9CE2}"/>
                    </a:ext>
                  </a:extLst>
                </p:cNvPr>
                <p:cNvPicPr/>
                <p:nvPr/>
              </p:nvPicPr>
              <p:blipFill>
                <a:blip r:embed="rId3"/>
                <a:stretch>
                  <a:fillRect/>
                </a:stretch>
              </p:blipFill>
              <p:spPr>
                <a:xfrm>
                  <a:off x="3554589" y="2972880"/>
                  <a:ext cx="37173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CEA4DC9-C9DF-95D0-30F8-83019BEF1804}"/>
                    </a:ext>
                  </a:extLst>
                </p14:cNvPr>
                <p14:cNvContentPartPr/>
                <p14:nvPr/>
              </p14:nvContentPartPr>
              <p14:xfrm>
                <a:off x="5745909" y="2416680"/>
                <a:ext cx="1649520" cy="722520"/>
              </p14:xfrm>
            </p:contentPart>
          </mc:Choice>
          <mc:Fallback xmlns="">
            <p:pic>
              <p:nvPicPr>
                <p:cNvPr id="3" name="Ink 2">
                  <a:extLst>
                    <a:ext uri="{FF2B5EF4-FFF2-40B4-BE49-F238E27FC236}">
                      <a16:creationId xmlns:a16="http://schemas.microsoft.com/office/drawing/2014/main" id="{CCEA4DC9-C9DF-95D0-30F8-83019BEF1804}"/>
                    </a:ext>
                  </a:extLst>
                </p:cNvPr>
                <p:cNvPicPr/>
                <p:nvPr/>
              </p:nvPicPr>
              <p:blipFill>
                <a:blip r:embed="rId5"/>
                <a:stretch>
                  <a:fillRect/>
                </a:stretch>
              </p:blipFill>
              <p:spPr>
                <a:xfrm>
                  <a:off x="5737269" y="2407680"/>
                  <a:ext cx="1667160" cy="74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BFFFCAD-12EF-5B31-90E6-CDF6920C234E}"/>
                  </a:ext>
                </a:extLst>
              </p14:cNvPr>
              <p14:cNvContentPartPr/>
              <p14:nvPr/>
            </p14:nvContentPartPr>
            <p14:xfrm>
              <a:off x="4161549" y="3446280"/>
              <a:ext cx="3996720" cy="145080"/>
            </p14:xfrm>
          </p:contentPart>
        </mc:Choice>
        <mc:Fallback xmlns="">
          <p:pic>
            <p:nvPicPr>
              <p:cNvPr id="5" name="Ink 4">
                <a:extLst>
                  <a:ext uri="{FF2B5EF4-FFF2-40B4-BE49-F238E27FC236}">
                    <a16:creationId xmlns:a16="http://schemas.microsoft.com/office/drawing/2014/main" id="{0BFFFCAD-12EF-5B31-90E6-CDF6920C234E}"/>
                  </a:ext>
                </a:extLst>
              </p:cNvPr>
              <p:cNvPicPr/>
              <p:nvPr/>
            </p:nvPicPr>
            <p:blipFill>
              <a:blip r:embed="rId7"/>
              <a:stretch>
                <a:fillRect/>
              </a:stretch>
            </p:blipFill>
            <p:spPr>
              <a:xfrm>
                <a:off x="4152549" y="3437280"/>
                <a:ext cx="4014360" cy="162720"/>
              </a:xfrm>
              <a:prstGeom prst="rect">
                <a:avLst/>
              </a:prstGeom>
            </p:spPr>
          </p:pic>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3">
            <a:extLst>
              <a:ext uri="{FF2B5EF4-FFF2-40B4-BE49-F238E27FC236}">
                <a16:creationId xmlns:a16="http://schemas.microsoft.com/office/drawing/2014/main" id="{F48E122B-350A-AC92-3C78-CE51B94C8A2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EFCD1E9F-0A5B-48CC-83B4-F63676CD4E89}" type="slidenum">
              <a:rPr lang="en-US" altLang="zh-CN" sz="1800" b="0"/>
              <a:pPr/>
              <a:t>52</a:t>
            </a:fld>
            <a:endParaRPr lang="en-US" altLang="zh-CN" sz="1800" b="0"/>
          </a:p>
        </p:txBody>
      </p:sp>
      <p:sp>
        <p:nvSpPr>
          <p:cNvPr id="62466" name="Rectangle 2">
            <a:extLst>
              <a:ext uri="{FF2B5EF4-FFF2-40B4-BE49-F238E27FC236}">
                <a16:creationId xmlns:a16="http://schemas.microsoft.com/office/drawing/2014/main" id="{E1E6492C-9F5A-19F4-DFDE-64BEBDCCBEAB}"/>
              </a:ext>
            </a:extLst>
          </p:cNvPr>
          <p:cNvSpPr>
            <a:spLocks noGrp="1" noChangeArrowheads="1"/>
          </p:cNvSpPr>
          <p:nvPr>
            <p:ph type="title"/>
          </p:nvPr>
        </p:nvSpPr>
        <p:spPr/>
        <p:txBody>
          <a:bodyPr/>
          <a:lstStyle/>
          <a:p>
            <a:pPr eaLnBrk="1" hangingPunct="1"/>
            <a:r>
              <a:rPr lang="en-US" altLang="zh-CN"/>
              <a:t>2.4 </a:t>
            </a:r>
            <a:r>
              <a:rPr lang="zh-CN" altLang="en-US"/>
              <a:t>界面隐喻（</a:t>
            </a:r>
            <a:r>
              <a:rPr lang="en-US" altLang="zh-CN"/>
              <a:t>interface metaphor</a:t>
            </a:r>
            <a:r>
              <a:rPr lang="zh-CN" altLang="en-US"/>
              <a:t>）</a:t>
            </a:r>
          </a:p>
        </p:txBody>
      </p:sp>
      <p:sp>
        <p:nvSpPr>
          <p:cNvPr id="62467" name="Rectangle 3">
            <a:extLst>
              <a:ext uri="{FF2B5EF4-FFF2-40B4-BE49-F238E27FC236}">
                <a16:creationId xmlns:a16="http://schemas.microsoft.com/office/drawing/2014/main" id="{8224525C-AB53-860B-C712-E2D2B4DAF977}"/>
              </a:ext>
            </a:extLst>
          </p:cNvPr>
          <p:cNvSpPr>
            <a:spLocks noGrp="1" noChangeArrowheads="1"/>
          </p:cNvSpPr>
          <p:nvPr>
            <p:ph idx="1"/>
          </p:nvPr>
        </p:nvSpPr>
        <p:spPr>
          <a:xfrm>
            <a:off x="685800" y="1066800"/>
            <a:ext cx="7772400" cy="4594225"/>
          </a:xfrm>
        </p:spPr>
        <p:txBody>
          <a:bodyPr/>
          <a:lstStyle/>
          <a:p>
            <a:pPr lvl="1" eaLnBrk="1" hangingPunct="1"/>
            <a:r>
              <a:rPr lang="zh-CN" altLang="en-US"/>
              <a:t>同样的方法可成功地</a:t>
            </a:r>
            <a:r>
              <a:rPr lang="zh-CN" altLang="en-US">
                <a:solidFill>
                  <a:srgbClr val="0070C0"/>
                </a:solidFill>
              </a:rPr>
              <a:t>将初学者引入不熟悉的交互技术</a:t>
            </a:r>
            <a:endParaRPr lang="en-US" altLang="zh-CN">
              <a:solidFill>
                <a:srgbClr val="0070C0"/>
              </a:solidFill>
            </a:endParaRPr>
          </a:p>
          <a:p>
            <a:pPr lvl="1" eaLnBrk="1" hangingPunct="1">
              <a:buFontTx/>
              <a:buNone/>
            </a:pPr>
            <a:endParaRPr lang="zh-CN" altLang="en-US">
              <a:solidFill>
                <a:srgbClr val="0070C0"/>
              </a:solidFill>
            </a:endParaRPr>
          </a:p>
          <a:p>
            <a:pPr lvl="1" eaLnBrk="1" hangingPunct="1"/>
            <a:r>
              <a:rPr lang="zh-CN" altLang="en-US"/>
              <a:t>隐喻和类比在交互设计中的用法</a:t>
            </a:r>
          </a:p>
          <a:p>
            <a:pPr lvl="2" eaLnBrk="1" hangingPunct="1"/>
            <a:r>
              <a:rPr lang="zh-CN" altLang="en-US">
                <a:solidFill>
                  <a:srgbClr val="0070C0"/>
                </a:solidFill>
              </a:rPr>
              <a:t>概念化某种具体的交互技术</a:t>
            </a:r>
            <a:r>
              <a:rPr lang="zh-CN" altLang="en-US"/>
              <a:t>：如将系统作为一种工具</a:t>
            </a:r>
          </a:p>
          <a:p>
            <a:pPr lvl="2" eaLnBrk="1" hangingPunct="1"/>
            <a:r>
              <a:rPr lang="zh-CN" altLang="en-US"/>
              <a:t>作为</a:t>
            </a:r>
            <a:r>
              <a:rPr lang="zh-CN" altLang="en-US">
                <a:solidFill>
                  <a:srgbClr val="0070C0"/>
                </a:solidFill>
              </a:rPr>
              <a:t>概念模型</a:t>
            </a:r>
            <a:r>
              <a:rPr lang="zh-CN" altLang="en-US"/>
              <a:t>，并</a:t>
            </a:r>
            <a:r>
              <a:rPr lang="zh-CN" altLang="en-US">
                <a:solidFill>
                  <a:srgbClr val="0070C0"/>
                </a:solidFill>
              </a:rPr>
              <a:t>实例化</a:t>
            </a:r>
            <a:r>
              <a:rPr lang="zh-CN" altLang="en-US"/>
              <a:t>为界面的一部分，如桌面隐喻</a:t>
            </a:r>
          </a:p>
          <a:p>
            <a:pPr lvl="2" eaLnBrk="1" hangingPunct="1"/>
            <a:r>
              <a:rPr lang="zh-CN" altLang="en-US"/>
              <a:t>作为</a:t>
            </a:r>
            <a:r>
              <a:rPr lang="zh-CN" altLang="en-US">
                <a:solidFill>
                  <a:srgbClr val="0070C0"/>
                </a:solidFill>
              </a:rPr>
              <a:t>描述计算技术</a:t>
            </a:r>
            <a:r>
              <a:rPr lang="zh-CN" altLang="en-US"/>
              <a:t>的一种方式，如 </a:t>
            </a:r>
            <a:r>
              <a:rPr lang="en-US" altLang="zh-CN"/>
              <a:t>Internet highway</a:t>
            </a:r>
          </a:p>
          <a:p>
            <a:pPr lvl="2" eaLnBrk="1" hangingPunct="1"/>
            <a:r>
              <a:rPr lang="zh-CN" altLang="en-US"/>
              <a:t>作为</a:t>
            </a:r>
            <a:r>
              <a:rPr lang="zh-CN" altLang="en-US">
                <a:solidFill>
                  <a:srgbClr val="0070C0"/>
                </a:solidFill>
              </a:rPr>
              <a:t>操作名</a:t>
            </a:r>
            <a:r>
              <a:rPr lang="zh-CN" altLang="en-US"/>
              <a:t>，如</a:t>
            </a:r>
            <a:r>
              <a:rPr lang="en-US" altLang="zh-CN"/>
              <a:t>cut and paste</a:t>
            </a:r>
          </a:p>
          <a:p>
            <a:pPr lvl="2" eaLnBrk="1" hangingPunct="1"/>
            <a:r>
              <a:rPr lang="zh-CN" altLang="en-US"/>
              <a:t>作为</a:t>
            </a:r>
            <a:r>
              <a:rPr lang="zh-CN" altLang="en-US">
                <a:solidFill>
                  <a:srgbClr val="0070C0"/>
                </a:solidFill>
              </a:rPr>
              <a:t>培训教材的内容</a:t>
            </a:r>
            <a:r>
              <a:rPr lang="zh-CN" altLang="en-US"/>
              <a:t>，如比较字处理器和打字机</a:t>
            </a:r>
            <a:endParaRPr lang="en-US" altLang="zh-CN"/>
          </a:p>
          <a:p>
            <a:pPr lvl="2" eaLnBrk="1" hangingPunct="1">
              <a:buFont typeface="Wingdings" panose="05000000000000000000" pitchFamily="2" charset="2"/>
              <a:buNone/>
            </a:pPr>
            <a:endParaRPr lang="zh-CN" altLang="en-US"/>
          </a:p>
          <a:p>
            <a:pPr eaLnBrk="1" hangingPunct="1"/>
            <a:r>
              <a:rPr lang="zh-CN" altLang="en-US"/>
              <a:t>界面隐喻的</a:t>
            </a:r>
            <a:r>
              <a:rPr lang="zh-CN" altLang="en-US" b="1">
                <a:solidFill>
                  <a:srgbClr val="C00000"/>
                </a:solidFill>
              </a:rPr>
              <a:t>优点</a:t>
            </a:r>
          </a:p>
          <a:p>
            <a:pPr lvl="1" eaLnBrk="1" hangingPunct="1"/>
            <a:r>
              <a:rPr lang="zh-CN" altLang="en-US">
                <a:solidFill>
                  <a:srgbClr val="C00000"/>
                </a:solidFill>
              </a:rPr>
              <a:t>减少学习使用计算机所需的努力</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灯片编号占位符 3">
            <a:extLst>
              <a:ext uri="{FF2B5EF4-FFF2-40B4-BE49-F238E27FC236}">
                <a16:creationId xmlns:a16="http://schemas.microsoft.com/office/drawing/2014/main" id="{52E84661-12BE-64A0-2C85-C31B744DD15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76B7A7FA-BB9A-4F20-B237-88C2C77901BA}" type="slidenum">
              <a:rPr lang="en-US" altLang="zh-CN" sz="1800" b="0"/>
              <a:pPr/>
              <a:t>53</a:t>
            </a:fld>
            <a:endParaRPr lang="en-US" altLang="zh-CN" sz="1800" b="0"/>
          </a:p>
        </p:txBody>
      </p:sp>
      <p:sp>
        <p:nvSpPr>
          <p:cNvPr id="63490" name="Rectangle 2">
            <a:extLst>
              <a:ext uri="{FF2B5EF4-FFF2-40B4-BE49-F238E27FC236}">
                <a16:creationId xmlns:a16="http://schemas.microsoft.com/office/drawing/2014/main" id="{1D7D67CA-9284-CD4C-097B-9EA5ACF663E4}"/>
              </a:ext>
            </a:extLst>
          </p:cNvPr>
          <p:cNvSpPr>
            <a:spLocks noGrp="1" noChangeArrowheads="1"/>
          </p:cNvSpPr>
          <p:nvPr>
            <p:ph type="title"/>
          </p:nvPr>
        </p:nvSpPr>
        <p:spPr/>
        <p:txBody>
          <a:bodyPr/>
          <a:lstStyle/>
          <a:p>
            <a:pPr eaLnBrk="1" hangingPunct="1"/>
            <a:r>
              <a:rPr lang="en-US" altLang="zh-CN"/>
              <a:t>2.4 </a:t>
            </a:r>
            <a:r>
              <a:rPr lang="zh-CN" altLang="en-US"/>
              <a:t>界面隐喻（</a:t>
            </a:r>
            <a:r>
              <a:rPr lang="en-US" altLang="zh-CN"/>
              <a:t>interface metaphor</a:t>
            </a:r>
            <a:r>
              <a:rPr lang="zh-CN" altLang="en-US"/>
              <a:t>）</a:t>
            </a:r>
          </a:p>
        </p:txBody>
      </p:sp>
      <p:sp>
        <p:nvSpPr>
          <p:cNvPr id="63491" name="Rectangle 3">
            <a:extLst>
              <a:ext uri="{FF2B5EF4-FFF2-40B4-BE49-F238E27FC236}">
                <a16:creationId xmlns:a16="http://schemas.microsoft.com/office/drawing/2014/main" id="{A64E1273-792A-DA34-B11E-C3F3A153FADC}"/>
              </a:ext>
            </a:extLst>
          </p:cNvPr>
          <p:cNvSpPr>
            <a:spLocks noGrp="1" noChangeArrowheads="1"/>
          </p:cNvSpPr>
          <p:nvPr>
            <p:ph idx="1"/>
          </p:nvPr>
        </p:nvSpPr>
        <p:spPr/>
        <p:txBody>
          <a:bodyPr/>
          <a:lstStyle/>
          <a:p>
            <a:pPr lvl="1" eaLnBrk="1" hangingPunct="1"/>
            <a:r>
              <a:rPr lang="zh-CN" altLang="en-US"/>
              <a:t>人们可以</a:t>
            </a:r>
            <a:r>
              <a:rPr lang="zh-CN" altLang="en-US" b="1">
                <a:solidFill>
                  <a:srgbClr val="C00000"/>
                </a:solidFill>
              </a:rPr>
              <a:t>使用实际领域（而非计算）知识来描述系统功能</a:t>
            </a:r>
          </a:p>
          <a:p>
            <a:pPr lvl="2" eaLnBrk="1" hangingPunct="1"/>
            <a:r>
              <a:rPr lang="zh-CN" altLang="en-US"/>
              <a:t>例如：</a:t>
            </a:r>
            <a:r>
              <a:rPr lang="en-US" altLang="zh-CN"/>
              <a:t>list</a:t>
            </a:r>
            <a:r>
              <a:rPr lang="zh-CN" altLang="en-US"/>
              <a:t>，</a:t>
            </a:r>
            <a:r>
              <a:rPr lang="en-US" altLang="zh-CN"/>
              <a:t>pipe </a:t>
            </a:r>
            <a:r>
              <a:rPr lang="zh-CN" altLang="en-US"/>
              <a:t>在自然语言中有确切的含义</a:t>
            </a:r>
          </a:p>
          <a:p>
            <a:pPr lvl="2" eaLnBrk="1" hangingPunct="1"/>
            <a:r>
              <a:rPr lang="zh-CN" altLang="en-US"/>
              <a:t>在</a:t>
            </a:r>
            <a:r>
              <a:rPr lang="en-US" altLang="zh-CN"/>
              <a:t>Unix</a:t>
            </a:r>
            <a:r>
              <a:rPr lang="zh-CN" altLang="en-US"/>
              <a:t>中，用于解释操作 </a:t>
            </a:r>
            <a:r>
              <a:rPr lang="en-US" altLang="zh-CN"/>
              <a:t>ls </a:t>
            </a:r>
            <a:r>
              <a:rPr lang="zh-CN" altLang="en-US"/>
              <a:t>和 </a:t>
            </a:r>
            <a:r>
              <a:rPr lang="en-US" altLang="zh-CN"/>
              <a:t>| </a:t>
            </a:r>
            <a:r>
              <a:rPr lang="zh-CN" altLang="en-US"/>
              <a:t>的功能（语义）</a:t>
            </a:r>
            <a:endParaRPr lang="en-US" altLang="zh-CN"/>
          </a:p>
          <a:p>
            <a:pPr lvl="2" eaLnBrk="1" hangingPunct="1"/>
            <a:r>
              <a:rPr lang="zh-CN" altLang="en-US"/>
              <a:t>通过</a:t>
            </a:r>
            <a:r>
              <a:rPr lang="zh-CN" altLang="en-US">
                <a:latin typeface="SimSun" panose="02010600030101010101" pitchFamily="2" charset="-122"/>
              </a:rPr>
              <a:t>▓</a:t>
            </a:r>
            <a:r>
              <a:rPr lang="en-US" altLang="zh-CN">
                <a:latin typeface="SimSun" panose="02010600030101010101" pitchFamily="2" charset="-122"/>
              </a:rPr>
              <a:t>==▓</a:t>
            </a:r>
            <a:r>
              <a:rPr lang="zh-CN" altLang="en-US">
                <a:latin typeface="SimSun" panose="02010600030101010101" pitchFamily="2" charset="-122"/>
              </a:rPr>
              <a:t>帮助理解 </a:t>
            </a:r>
            <a:r>
              <a:rPr lang="en-US" altLang="zh-CN"/>
              <a:t>a program | another program</a:t>
            </a:r>
          </a:p>
          <a:p>
            <a:pPr lvl="2" eaLnBrk="1" hangingPunct="1">
              <a:buFont typeface="Wingdings" panose="05000000000000000000" pitchFamily="2" charset="2"/>
              <a:buNone/>
            </a:pPr>
            <a:endParaRPr lang="en-US" altLang="zh-CN"/>
          </a:p>
          <a:p>
            <a:pPr eaLnBrk="1" hangingPunct="1"/>
            <a:r>
              <a:rPr lang="zh-CN" altLang="en-US"/>
              <a:t>界面隐喻的争论</a:t>
            </a:r>
          </a:p>
          <a:p>
            <a:pPr lvl="1" eaLnBrk="1" hangingPunct="1"/>
            <a:r>
              <a:rPr lang="zh-CN" altLang="en-US">
                <a:solidFill>
                  <a:srgbClr val="0070C0"/>
                </a:solidFill>
              </a:rPr>
              <a:t>过分强调忠实于物理上下文</a:t>
            </a:r>
            <a:r>
              <a:rPr lang="zh-CN" altLang="en-US"/>
              <a:t>可能</a:t>
            </a:r>
            <a:r>
              <a:rPr lang="zh-CN" altLang="en-US">
                <a:solidFill>
                  <a:srgbClr val="0070C0"/>
                </a:solidFill>
              </a:rPr>
              <a:t>忽视新方法和技术</a:t>
            </a:r>
            <a:r>
              <a:rPr lang="zh-CN" altLang="en-US"/>
              <a:t>的使用</a:t>
            </a:r>
          </a:p>
          <a:p>
            <a:pPr lvl="2" eaLnBrk="1" hangingPunct="1"/>
            <a:r>
              <a:rPr lang="zh-CN" altLang="en-US"/>
              <a:t>引入新系统旨在改进当前情形，使工作更为有效</a:t>
            </a:r>
          </a:p>
          <a:p>
            <a:pPr lvl="2" eaLnBrk="1" hangingPunct="1"/>
            <a:r>
              <a:rPr lang="zh-CN" altLang="en-US"/>
              <a:t>这将导致引入一些用户不熟悉的概念和工作方式</a:t>
            </a:r>
          </a:p>
          <a:p>
            <a:pPr lvl="2" eaLnBrk="1" hangingPunct="1"/>
            <a:r>
              <a:rPr lang="zh-CN" altLang="en-US"/>
              <a:t>引入隐喻在于使初学者能</a:t>
            </a:r>
            <a:r>
              <a:rPr lang="zh-CN" altLang="en-US">
                <a:solidFill>
                  <a:srgbClr val="0070C0"/>
                </a:solidFill>
              </a:rPr>
              <a:t>从部分类似性过渡到新技术</a:t>
            </a:r>
          </a:p>
          <a:p>
            <a:pPr lvl="1" eaLnBrk="1" hangingPunct="1"/>
            <a:endParaRPr lang="en-US" altLang="zh-CN"/>
          </a:p>
          <a:p>
            <a:pPr lvl="1" eaLnBrk="1" hangingPunct="1"/>
            <a:r>
              <a:rPr lang="zh-CN" altLang="en-US">
                <a:solidFill>
                  <a:srgbClr val="0070C0"/>
                </a:solidFill>
              </a:rPr>
              <a:t>可能导致文化和逻辑上的冲突：</a:t>
            </a:r>
            <a:r>
              <a:rPr lang="zh-CN" altLang="en-US"/>
              <a:t>垃圾桶</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6D2D2E7-6A47-22E6-6865-8DB53254E828}"/>
                  </a:ext>
                </a:extLst>
              </p14:cNvPr>
              <p14:cNvContentPartPr/>
              <p14:nvPr/>
            </p14:nvContentPartPr>
            <p14:xfrm>
              <a:off x="4385829" y="5236560"/>
              <a:ext cx="773280" cy="358920"/>
            </p14:xfrm>
          </p:contentPart>
        </mc:Choice>
        <mc:Fallback xmlns="">
          <p:pic>
            <p:nvPicPr>
              <p:cNvPr id="2" name="Ink 1">
                <a:extLst>
                  <a:ext uri="{FF2B5EF4-FFF2-40B4-BE49-F238E27FC236}">
                    <a16:creationId xmlns:a16="http://schemas.microsoft.com/office/drawing/2014/main" id="{76D2D2E7-6A47-22E6-6865-8DB53254E828}"/>
                  </a:ext>
                </a:extLst>
              </p:cNvPr>
              <p:cNvPicPr/>
              <p:nvPr/>
            </p:nvPicPr>
            <p:blipFill>
              <a:blip r:embed="rId3"/>
              <a:stretch>
                <a:fillRect/>
              </a:stretch>
            </p:blipFill>
            <p:spPr>
              <a:xfrm>
                <a:off x="4376829" y="5227920"/>
                <a:ext cx="790920" cy="376560"/>
              </a:xfrm>
              <a:prstGeom prst="rect">
                <a:avLst/>
              </a:prstGeom>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灯片编号占位符 3">
            <a:extLst>
              <a:ext uri="{FF2B5EF4-FFF2-40B4-BE49-F238E27FC236}">
                <a16:creationId xmlns:a16="http://schemas.microsoft.com/office/drawing/2014/main" id="{7D2B9C18-0D8E-6A1E-7C88-5505262475C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3B084C05-308E-4B05-8A1B-D6058BD705B1}" type="slidenum">
              <a:rPr lang="en-US" altLang="zh-CN" sz="1800" b="0"/>
              <a:pPr/>
              <a:t>54</a:t>
            </a:fld>
            <a:endParaRPr lang="en-US" altLang="zh-CN" sz="1800" b="0"/>
          </a:p>
        </p:txBody>
      </p:sp>
      <p:sp>
        <p:nvSpPr>
          <p:cNvPr id="64514" name="Rectangle 2">
            <a:extLst>
              <a:ext uri="{FF2B5EF4-FFF2-40B4-BE49-F238E27FC236}">
                <a16:creationId xmlns:a16="http://schemas.microsoft.com/office/drawing/2014/main" id="{13A6BE7F-862B-5D97-A449-0E92D1E3706B}"/>
              </a:ext>
            </a:extLst>
          </p:cNvPr>
          <p:cNvSpPr>
            <a:spLocks noGrp="1" noChangeArrowheads="1"/>
          </p:cNvSpPr>
          <p:nvPr>
            <p:ph type="title"/>
          </p:nvPr>
        </p:nvSpPr>
        <p:spPr/>
        <p:txBody>
          <a:bodyPr/>
          <a:lstStyle/>
          <a:p>
            <a:pPr eaLnBrk="1" hangingPunct="1"/>
            <a:r>
              <a:rPr lang="en-US" altLang="zh-CN"/>
              <a:t>2.4 </a:t>
            </a:r>
            <a:r>
              <a:rPr lang="zh-CN" altLang="en-US"/>
              <a:t>界面隐喻（</a:t>
            </a:r>
            <a:r>
              <a:rPr lang="en-US" altLang="zh-CN"/>
              <a:t>interface metaphor</a:t>
            </a:r>
            <a:r>
              <a:rPr lang="zh-CN" altLang="en-US"/>
              <a:t>）</a:t>
            </a:r>
          </a:p>
        </p:txBody>
      </p:sp>
      <p:sp>
        <p:nvSpPr>
          <p:cNvPr id="64515" name="Rectangle 3">
            <a:extLst>
              <a:ext uri="{FF2B5EF4-FFF2-40B4-BE49-F238E27FC236}">
                <a16:creationId xmlns:a16="http://schemas.microsoft.com/office/drawing/2014/main" id="{CAE82351-503C-0C0D-F2F0-E205C7635F75}"/>
              </a:ext>
            </a:extLst>
          </p:cNvPr>
          <p:cNvSpPr>
            <a:spLocks noGrp="1" noChangeArrowheads="1"/>
          </p:cNvSpPr>
          <p:nvPr>
            <p:ph idx="1"/>
          </p:nvPr>
        </p:nvSpPr>
        <p:spPr>
          <a:xfrm>
            <a:off x="214313" y="1066800"/>
            <a:ext cx="8243887" cy="4419600"/>
          </a:xfrm>
        </p:spPr>
        <p:txBody>
          <a:bodyPr/>
          <a:lstStyle/>
          <a:p>
            <a:pPr lvl="1" eaLnBrk="1" hangingPunct="1"/>
            <a:r>
              <a:rPr lang="zh-CN" altLang="en-US">
                <a:solidFill>
                  <a:srgbClr val="0070C0"/>
                </a:solidFill>
              </a:rPr>
              <a:t>物理限制</a:t>
            </a:r>
            <a:r>
              <a:rPr lang="zh-CN" altLang="en-US"/>
              <a:t>使得</a:t>
            </a:r>
            <a:r>
              <a:rPr lang="zh-CN" altLang="en-US">
                <a:solidFill>
                  <a:srgbClr val="0070C0"/>
                </a:solidFill>
              </a:rPr>
              <a:t>某些活动</a:t>
            </a:r>
            <a:r>
              <a:rPr lang="zh-CN" altLang="en-US"/>
              <a:t>在所使用的隐喻上</a:t>
            </a:r>
            <a:r>
              <a:rPr lang="zh-CN" altLang="en-US">
                <a:solidFill>
                  <a:srgbClr val="0070C0"/>
                </a:solidFill>
              </a:rPr>
              <a:t>无法有效完成</a:t>
            </a:r>
          </a:p>
          <a:p>
            <a:pPr lvl="2" eaLnBrk="1" hangingPunct="1"/>
            <a:r>
              <a:rPr lang="zh-CN" altLang="en-US"/>
              <a:t>例如：从大量信息中浏览所需内容（如文件）并非易事，而计算工具允许采用与物理世界不同，但更有效的方法</a:t>
            </a:r>
            <a:endParaRPr lang="en-US" altLang="zh-CN"/>
          </a:p>
          <a:p>
            <a:pPr lvl="2" eaLnBrk="1" hangingPunct="1">
              <a:buFont typeface="Wingdings" panose="05000000000000000000" pitchFamily="2" charset="2"/>
              <a:buNone/>
            </a:pPr>
            <a:endParaRPr lang="zh-CN" altLang="en-US"/>
          </a:p>
          <a:p>
            <a:pPr lvl="1" eaLnBrk="1" hangingPunct="1"/>
            <a:r>
              <a:rPr lang="zh-CN" altLang="en-US">
                <a:solidFill>
                  <a:srgbClr val="0070C0"/>
                </a:solidFill>
              </a:rPr>
              <a:t>满足物理限制可能违背设计规则</a:t>
            </a:r>
            <a:r>
              <a:rPr lang="zh-CN" altLang="en-US"/>
              <a:t>（如一致性）</a:t>
            </a:r>
          </a:p>
          <a:p>
            <a:pPr lvl="2" eaLnBrk="1" hangingPunct="1"/>
            <a:r>
              <a:rPr lang="zh-CN" altLang="en-US"/>
              <a:t>例如：</a:t>
            </a:r>
            <a:r>
              <a:rPr lang="en-US" altLang="zh-CN"/>
              <a:t>Macintosh</a:t>
            </a:r>
            <a:r>
              <a:rPr lang="zh-CN" altLang="en-US"/>
              <a:t>将其设计为拖至垃圾箱，似乎满足语法上的限制，但语义上，垃圾箱存放不要的信息，而非暂时不要的设备</a:t>
            </a:r>
            <a:endParaRPr lang="en-US" altLang="zh-CN"/>
          </a:p>
          <a:p>
            <a:pPr lvl="2" eaLnBrk="1" hangingPunct="1">
              <a:buFont typeface="Wingdings" panose="05000000000000000000" pitchFamily="2" charset="2"/>
              <a:buNone/>
            </a:pPr>
            <a:endParaRPr lang="zh-CN" altLang="en-US"/>
          </a:p>
          <a:p>
            <a:pPr lvl="1" eaLnBrk="1" hangingPunct="1"/>
            <a:r>
              <a:rPr lang="zh-CN" altLang="en-US"/>
              <a:t>用户</a:t>
            </a:r>
            <a:r>
              <a:rPr lang="zh-CN" altLang="en-US">
                <a:solidFill>
                  <a:srgbClr val="0070C0"/>
                </a:solidFill>
              </a:rPr>
              <a:t>难以理解界面隐喻之外的系统功能</a:t>
            </a:r>
          </a:p>
          <a:p>
            <a:pPr lvl="2" eaLnBrk="1" hangingPunct="1"/>
            <a:r>
              <a:rPr lang="zh-CN" altLang="en-US"/>
              <a:t>除了界面隐喻所提示的功能，用户</a:t>
            </a:r>
            <a:r>
              <a:rPr lang="zh-CN" altLang="en-US">
                <a:solidFill>
                  <a:srgbClr val="0070C0"/>
                </a:solidFill>
              </a:rPr>
              <a:t>不易发现其他功能</a:t>
            </a:r>
          </a:p>
          <a:p>
            <a:pPr lvl="2" eaLnBrk="1" hangingPunct="1"/>
            <a:r>
              <a:rPr lang="zh-CN" altLang="en-US"/>
              <a:t>界面隐喻与实际事物之间的相似性比较模糊</a:t>
            </a:r>
          </a:p>
          <a:p>
            <a:pPr lvl="2" eaLnBrk="1" hangingPunct="1"/>
            <a:r>
              <a:rPr lang="zh-CN" altLang="en-US"/>
              <a:t>但正因为映射关系的模糊性，才鼓励用户探索其他功能</a:t>
            </a:r>
          </a:p>
          <a:p>
            <a:pPr lvl="1" eaLnBrk="1" hangingPunct="1"/>
            <a:endParaRPr lang="en-US" altLang="zh-CN"/>
          </a:p>
        </p:txBody>
      </p:sp>
      <p:grpSp>
        <p:nvGrpSpPr>
          <p:cNvPr id="4" name="Group 3">
            <a:extLst>
              <a:ext uri="{FF2B5EF4-FFF2-40B4-BE49-F238E27FC236}">
                <a16:creationId xmlns:a16="http://schemas.microsoft.com/office/drawing/2014/main" id="{FF262A4A-0BD8-0611-4BD1-A5A21389C986}"/>
              </a:ext>
            </a:extLst>
          </p:cNvPr>
          <p:cNvGrpSpPr/>
          <p:nvPr/>
        </p:nvGrpSpPr>
        <p:grpSpPr>
          <a:xfrm>
            <a:off x="5186469" y="4510800"/>
            <a:ext cx="2122560" cy="428400"/>
            <a:chOff x="5186469" y="4510800"/>
            <a:chExt cx="2122560" cy="42840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12DE4196-383F-5885-2285-63A54DBF441E}"/>
                    </a:ext>
                  </a:extLst>
                </p14:cNvPr>
                <p14:cNvContentPartPr/>
                <p14:nvPr/>
              </p14:nvContentPartPr>
              <p14:xfrm>
                <a:off x="5186469" y="4510800"/>
                <a:ext cx="65880" cy="360"/>
              </p14:xfrm>
            </p:contentPart>
          </mc:Choice>
          <mc:Fallback xmlns="">
            <p:pic>
              <p:nvPicPr>
                <p:cNvPr id="2" name="Ink 1">
                  <a:extLst>
                    <a:ext uri="{FF2B5EF4-FFF2-40B4-BE49-F238E27FC236}">
                      <a16:creationId xmlns:a16="http://schemas.microsoft.com/office/drawing/2014/main" id="{12DE4196-383F-5885-2285-63A54DBF441E}"/>
                    </a:ext>
                  </a:extLst>
                </p:cNvPr>
                <p:cNvPicPr/>
                <p:nvPr/>
              </p:nvPicPr>
              <p:blipFill>
                <a:blip r:embed="rId3"/>
                <a:stretch>
                  <a:fillRect/>
                </a:stretch>
              </p:blipFill>
              <p:spPr>
                <a:xfrm>
                  <a:off x="5177829" y="4501800"/>
                  <a:ext cx="83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8DD58A6-7366-F0AA-1ADB-496B1BD26EFE}"/>
                    </a:ext>
                  </a:extLst>
                </p14:cNvPr>
                <p14:cNvContentPartPr/>
                <p14:nvPr/>
              </p14:nvContentPartPr>
              <p14:xfrm>
                <a:off x="5292309" y="4587120"/>
                <a:ext cx="2016720" cy="352080"/>
              </p14:xfrm>
            </p:contentPart>
          </mc:Choice>
          <mc:Fallback xmlns="">
            <p:pic>
              <p:nvPicPr>
                <p:cNvPr id="3" name="Ink 2">
                  <a:extLst>
                    <a:ext uri="{FF2B5EF4-FFF2-40B4-BE49-F238E27FC236}">
                      <a16:creationId xmlns:a16="http://schemas.microsoft.com/office/drawing/2014/main" id="{38DD58A6-7366-F0AA-1ADB-496B1BD26EFE}"/>
                    </a:ext>
                  </a:extLst>
                </p:cNvPr>
                <p:cNvPicPr/>
                <p:nvPr/>
              </p:nvPicPr>
              <p:blipFill>
                <a:blip r:embed="rId5"/>
                <a:stretch>
                  <a:fillRect/>
                </a:stretch>
              </p:blipFill>
              <p:spPr>
                <a:xfrm>
                  <a:off x="5283309" y="4578120"/>
                  <a:ext cx="2034360" cy="369720"/>
                </a:xfrm>
                <a:prstGeom prst="rect">
                  <a:avLst/>
                </a:prstGeom>
              </p:spPr>
            </p:pic>
          </mc:Fallback>
        </mc:AlternateContent>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3">
            <a:extLst>
              <a:ext uri="{FF2B5EF4-FFF2-40B4-BE49-F238E27FC236}">
                <a16:creationId xmlns:a16="http://schemas.microsoft.com/office/drawing/2014/main" id="{829A0A63-A54D-0279-7892-8F0CE13D0C8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303051C9-CDD2-415C-A913-6226725A0EF4}" type="slidenum">
              <a:rPr lang="en-US" altLang="zh-CN" sz="1800" b="0"/>
              <a:pPr/>
              <a:t>55</a:t>
            </a:fld>
            <a:endParaRPr lang="en-US" altLang="zh-CN" sz="1800" b="0"/>
          </a:p>
        </p:txBody>
      </p:sp>
      <p:sp>
        <p:nvSpPr>
          <p:cNvPr id="65538" name="Rectangle 2">
            <a:extLst>
              <a:ext uri="{FF2B5EF4-FFF2-40B4-BE49-F238E27FC236}">
                <a16:creationId xmlns:a16="http://schemas.microsoft.com/office/drawing/2014/main" id="{C4E22C28-C047-7986-A18B-720A2D7A9A25}"/>
              </a:ext>
            </a:extLst>
          </p:cNvPr>
          <p:cNvSpPr>
            <a:spLocks noGrp="1" noChangeArrowheads="1"/>
          </p:cNvSpPr>
          <p:nvPr>
            <p:ph type="title"/>
          </p:nvPr>
        </p:nvSpPr>
        <p:spPr/>
        <p:txBody>
          <a:bodyPr/>
          <a:lstStyle/>
          <a:p>
            <a:pPr eaLnBrk="1" hangingPunct="1"/>
            <a:r>
              <a:rPr lang="en-US" altLang="zh-CN"/>
              <a:t>2.4 </a:t>
            </a:r>
            <a:r>
              <a:rPr lang="zh-CN" altLang="en-US"/>
              <a:t>界面隐喻（</a:t>
            </a:r>
            <a:r>
              <a:rPr lang="en-US" altLang="zh-CN"/>
              <a:t>interface metaphor</a:t>
            </a:r>
            <a:r>
              <a:rPr lang="zh-CN" altLang="en-US"/>
              <a:t>）</a:t>
            </a:r>
          </a:p>
        </p:txBody>
      </p:sp>
      <p:sp>
        <p:nvSpPr>
          <p:cNvPr id="65539" name="Rectangle 3">
            <a:extLst>
              <a:ext uri="{FF2B5EF4-FFF2-40B4-BE49-F238E27FC236}">
                <a16:creationId xmlns:a16="http://schemas.microsoft.com/office/drawing/2014/main" id="{15BB2873-8147-081B-701A-5394CC9D48A6}"/>
              </a:ext>
            </a:extLst>
          </p:cNvPr>
          <p:cNvSpPr>
            <a:spLocks noGrp="1" noChangeArrowheads="1"/>
          </p:cNvSpPr>
          <p:nvPr>
            <p:ph idx="1"/>
          </p:nvPr>
        </p:nvSpPr>
        <p:spPr>
          <a:xfrm>
            <a:off x="685800" y="1066800"/>
            <a:ext cx="7772400" cy="1857375"/>
          </a:xfrm>
        </p:spPr>
        <p:txBody>
          <a:bodyPr/>
          <a:lstStyle/>
          <a:p>
            <a:pPr lvl="1" eaLnBrk="1" hangingPunct="1"/>
            <a:r>
              <a:rPr lang="zh-CN" altLang="en-US">
                <a:solidFill>
                  <a:srgbClr val="0070C0"/>
                </a:solidFill>
              </a:rPr>
              <a:t>采用不良设计作为隐喻</a:t>
            </a:r>
          </a:p>
          <a:p>
            <a:pPr lvl="2" eaLnBrk="1" hangingPunct="1"/>
            <a:r>
              <a:rPr lang="zh-CN" altLang="en-US"/>
              <a:t>存在许多不良设计的产品，并在长期使用</a:t>
            </a:r>
          </a:p>
          <a:p>
            <a:pPr lvl="2" eaLnBrk="1" hangingPunct="1"/>
            <a:r>
              <a:rPr lang="zh-CN" altLang="en-US"/>
              <a:t>因用户已熟悉它们，设计者可能会将它们作为设计基础</a:t>
            </a:r>
          </a:p>
          <a:p>
            <a:pPr lvl="3" eaLnBrk="1" hangingPunct="1"/>
            <a:r>
              <a:rPr lang="zh-CN" altLang="en-US"/>
              <a:t>例如：下图（</a:t>
            </a:r>
            <a:r>
              <a:rPr lang="en-US" altLang="zh-CN"/>
              <a:t>a</a:t>
            </a:r>
            <a:r>
              <a:rPr lang="zh-CN" altLang="en-US"/>
              <a:t>）为对实际计算器的完全模拟</a:t>
            </a:r>
          </a:p>
          <a:p>
            <a:pPr lvl="3" eaLnBrk="1" hangingPunct="1"/>
            <a:r>
              <a:rPr lang="zh-CN" altLang="en-US"/>
              <a:t>一个问题是即使常用的功能也需</a:t>
            </a:r>
            <a:r>
              <a:rPr lang="en-US" altLang="zh-CN"/>
              <a:t>shift</a:t>
            </a:r>
          </a:p>
        </p:txBody>
      </p:sp>
      <p:pic>
        <p:nvPicPr>
          <p:cNvPr id="65540" name="Picture 5">
            <a:extLst>
              <a:ext uri="{FF2B5EF4-FFF2-40B4-BE49-F238E27FC236}">
                <a16:creationId xmlns:a16="http://schemas.microsoft.com/office/drawing/2014/main" id="{F0EA0536-6A51-EA63-3B95-84B84006D594}"/>
              </a:ext>
            </a:extLst>
          </p:cNvPr>
          <p:cNvPicPr>
            <a:picLocks noChangeAspect="1" noChangeArrowheads="1"/>
          </p:cNvPicPr>
          <p:nvPr/>
        </p:nvPicPr>
        <p:blipFill>
          <a:blip r:embed="rId2">
            <a:lum bright="18000" contrast="36000"/>
            <a:extLst>
              <a:ext uri="{28A0092B-C50C-407E-A947-70E740481C1C}">
                <a14:useLocalDpi xmlns:a14="http://schemas.microsoft.com/office/drawing/2010/main" val="0"/>
              </a:ext>
            </a:extLst>
          </a:blip>
          <a:srcRect/>
          <a:stretch>
            <a:fillRect/>
          </a:stretch>
        </p:blipFill>
        <p:spPr bwMode="auto">
          <a:xfrm>
            <a:off x="250825" y="2997200"/>
            <a:ext cx="41148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Text Box 6">
            <a:extLst>
              <a:ext uri="{FF2B5EF4-FFF2-40B4-BE49-F238E27FC236}">
                <a16:creationId xmlns:a16="http://schemas.microsoft.com/office/drawing/2014/main" id="{CB78EF7D-F0BB-F8E7-EE98-FD79E424B04A}"/>
              </a:ext>
            </a:extLst>
          </p:cNvPr>
          <p:cNvSpPr txBox="1">
            <a:spLocks noChangeArrowheads="1"/>
          </p:cNvSpPr>
          <p:nvPr/>
        </p:nvSpPr>
        <p:spPr bwMode="auto">
          <a:xfrm>
            <a:off x="4427538" y="2924175"/>
            <a:ext cx="410527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pPr>
              <a:buFont typeface="Times New Roman" panose="02020603050405020304" pitchFamily="18" charset="0"/>
              <a:buChar char="–"/>
            </a:pPr>
            <a:r>
              <a:rPr lang="en-US" altLang="zh-CN" sz="1900" b="0"/>
              <a:t> </a:t>
            </a:r>
            <a:r>
              <a:rPr lang="zh-CN" altLang="en-US" sz="1900" b="0"/>
              <a:t>下图（</a:t>
            </a:r>
            <a:r>
              <a:rPr lang="en-US" altLang="zh-CN" sz="1900" b="0"/>
              <a:t>b</a:t>
            </a:r>
            <a:r>
              <a:rPr lang="zh-CN" altLang="en-US" sz="1900" b="0"/>
              <a:t>）表示了一个部分模拟，使用户可立即熟悉</a:t>
            </a:r>
          </a:p>
          <a:p>
            <a:pPr>
              <a:buFont typeface="Times New Roman" panose="02020603050405020304" pitchFamily="18" charset="0"/>
              <a:buChar char="–"/>
            </a:pPr>
            <a:r>
              <a:rPr lang="zh-CN" altLang="en-US" sz="1900" b="0"/>
              <a:t> 但考虑了计算机输入</a:t>
            </a:r>
            <a:r>
              <a:rPr lang="en-US" altLang="zh-CN" sz="1900" b="0"/>
              <a:t>/</a:t>
            </a:r>
            <a:r>
              <a:rPr lang="zh-CN" altLang="en-US" sz="1900" b="0"/>
              <a:t>出设备和交互技术的特征，改进了存在的设计</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灯片编号占位符 3">
            <a:extLst>
              <a:ext uri="{FF2B5EF4-FFF2-40B4-BE49-F238E27FC236}">
                <a16:creationId xmlns:a16="http://schemas.microsoft.com/office/drawing/2014/main" id="{3F867236-8F06-5395-567B-6715188E9BF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E00957F0-10EE-4F76-B895-0CCB8A99D454}" type="slidenum">
              <a:rPr lang="en-US" altLang="zh-CN" sz="1800" b="0"/>
              <a:pPr/>
              <a:t>56</a:t>
            </a:fld>
            <a:endParaRPr lang="en-US" altLang="zh-CN" sz="1800" b="0"/>
          </a:p>
        </p:txBody>
      </p:sp>
      <p:sp>
        <p:nvSpPr>
          <p:cNvPr id="66562" name="Rectangle 2">
            <a:extLst>
              <a:ext uri="{FF2B5EF4-FFF2-40B4-BE49-F238E27FC236}">
                <a16:creationId xmlns:a16="http://schemas.microsoft.com/office/drawing/2014/main" id="{6471F79D-2ADF-723C-8EEC-BA52B9F41BAD}"/>
              </a:ext>
            </a:extLst>
          </p:cNvPr>
          <p:cNvSpPr>
            <a:spLocks noGrp="1" noChangeArrowheads="1"/>
          </p:cNvSpPr>
          <p:nvPr>
            <p:ph type="title"/>
          </p:nvPr>
        </p:nvSpPr>
        <p:spPr/>
        <p:txBody>
          <a:bodyPr/>
          <a:lstStyle/>
          <a:p>
            <a:pPr eaLnBrk="1" hangingPunct="1"/>
            <a:r>
              <a:rPr lang="en-US" altLang="zh-CN"/>
              <a:t>2.4 </a:t>
            </a:r>
            <a:r>
              <a:rPr lang="zh-CN" altLang="en-US"/>
              <a:t>界面隐喻（</a:t>
            </a:r>
            <a:r>
              <a:rPr lang="en-US" altLang="zh-CN"/>
              <a:t>interface metaphor</a:t>
            </a:r>
            <a:r>
              <a:rPr lang="zh-CN" altLang="en-US"/>
              <a:t>）</a:t>
            </a:r>
          </a:p>
        </p:txBody>
      </p:sp>
      <p:sp>
        <p:nvSpPr>
          <p:cNvPr id="66563" name="Rectangle 3">
            <a:extLst>
              <a:ext uri="{FF2B5EF4-FFF2-40B4-BE49-F238E27FC236}">
                <a16:creationId xmlns:a16="http://schemas.microsoft.com/office/drawing/2014/main" id="{25E6EA9C-46FB-FAFF-55F4-8A241954353D}"/>
              </a:ext>
            </a:extLst>
          </p:cNvPr>
          <p:cNvSpPr>
            <a:spLocks noGrp="1" noChangeArrowheads="1"/>
          </p:cNvSpPr>
          <p:nvPr>
            <p:ph idx="1"/>
          </p:nvPr>
        </p:nvSpPr>
        <p:spPr>
          <a:xfrm>
            <a:off x="685800" y="1066800"/>
            <a:ext cx="7772400" cy="4594225"/>
          </a:xfrm>
        </p:spPr>
        <p:txBody>
          <a:bodyPr/>
          <a:lstStyle/>
          <a:p>
            <a:pPr lvl="1" eaLnBrk="1" hangingPunct="1"/>
            <a:r>
              <a:rPr lang="zh-CN" altLang="en-US">
                <a:solidFill>
                  <a:srgbClr val="0070C0"/>
                </a:solidFill>
              </a:rPr>
              <a:t>限制了设计者的创新思维</a:t>
            </a:r>
          </a:p>
          <a:p>
            <a:pPr lvl="2" eaLnBrk="1" hangingPunct="1"/>
            <a:r>
              <a:rPr lang="zh-CN" altLang="en-US"/>
              <a:t>设计者可能囿于存在的技术，采用</a:t>
            </a:r>
            <a:r>
              <a:rPr lang="zh-CN" altLang="en-US">
                <a:solidFill>
                  <a:srgbClr val="0070C0"/>
                </a:solidFill>
              </a:rPr>
              <a:t>用户熟悉的隐喻</a:t>
            </a:r>
          </a:p>
          <a:p>
            <a:pPr lvl="2" eaLnBrk="1" hangingPunct="1"/>
            <a:r>
              <a:rPr lang="zh-CN" altLang="en-US"/>
              <a:t>历史需要尊重，但守旧的风险在于限制了新技术的探索</a:t>
            </a:r>
          </a:p>
          <a:p>
            <a:pPr lvl="2" eaLnBrk="1" hangingPunct="1"/>
            <a:r>
              <a:rPr lang="zh-CN" altLang="en-US"/>
              <a:t>例如：采用线性文档的检索技术，如遍历（</a:t>
            </a:r>
            <a:r>
              <a:rPr lang="en-US" altLang="zh-CN"/>
              <a:t>travel</a:t>
            </a:r>
            <a:r>
              <a:rPr lang="zh-CN" altLang="en-US"/>
              <a:t>）、正文作为访问 </a:t>
            </a:r>
            <a:r>
              <a:rPr lang="en-US" altLang="zh-CN"/>
              <a:t>Internet </a:t>
            </a:r>
            <a:r>
              <a:rPr lang="zh-CN" altLang="en-US"/>
              <a:t>的隐喻，而 </a:t>
            </a:r>
            <a:r>
              <a:rPr lang="en-US" altLang="zh-CN"/>
              <a:t>Internet </a:t>
            </a:r>
            <a:r>
              <a:rPr lang="zh-CN" altLang="en-US"/>
              <a:t>上的文档通常存在着非线性的组织，如 </a:t>
            </a:r>
            <a:r>
              <a:rPr lang="en-US" altLang="zh-CN"/>
              <a:t>hypertext </a:t>
            </a:r>
            <a:r>
              <a:rPr lang="zh-CN" altLang="en-US"/>
              <a:t>和 </a:t>
            </a:r>
            <a:r>
              <a:rPr lang="en-US" altLang="zh-CN"/>
              <a:t>hypermedia</a:t>
            </a:r>
          </a:p>
          <a:p>
            <a:pPr eaLnBrk="1" hangingPunct="1"/>
            <a:r>
              <a:rPr lang="zh-CN" altLang="en-US"/>
              <a:t>总之，设计</a:t>
            </a:r>
            <a:r>
              <a:rPr lang="zh-CN" altLang="en-US">
                <a:solidFill>
                  <a:srgbClr val="0070C0"/>
                </a:solidFill>
              </a:rPr>
              <a:t>所需解决的问题</a:t>
            </a:r>
            <a:r>
              <a:rPr lang="zh-CN" altLang="en-US"/>
              <a:t>和</a:t>
            </a:r>
            <a:r>
              <a:rPr lang="zh-CN" altLang="en-US">
                <a:solidFill>
                  <a:srgbClr val="0070C0"/>
                </a:solidFill>
              </a:rPr>
              <a:t>存在的技术</a:t>
            </a:r>
            <a:r>
              <a:rPr lang="zh-CN" altLang="en-US"/>
              <a:t>通常不吻合</a:t>
            </a:r>
          </a:p>
          <a:p>
            <a:pPr lvl="1" eaLnBrk="1" hangingPunct="1"/>
            <a:r>
              <a:rPr lang="zh-CN" altLang="en-US"/>
              <a:t>设计问题通常是复杂的，缺乏良定义的结构</a:t>
            </a:r>
          </a:p>
          <a:p>
            <a:pPr lvl="1" eaLnBrk="1" hangingPunct="1"/>
            <a:r>
              <a:rPr lang="zh-CN" altLang="en-US"/>
              <a:t>技术均有应用范围和限制，超出了便遭遇风险</a:t>
            </a:r>
          </a:p>
          <a:p>
            <a:pPr lvl="1" eaLnBrk="1" hangingPunct="1"/>
            <a:r>
              <a:rPr lang="zh-CN" altLang="en-US"/>
              <a:t>对问题和技术两者的理解帮助避免风险</a:t>
            </a:r>
          </a:p>
          <a:p>
            <a:pPr lvl="2" eaLnBrk="1" hangingPunct="1"/>
            <a:r>
              <a:rPr lang="zh-CN" altLang="en-US"/>
              <a:t>通常需要结构化应用不同的界面隐喻</a:t>
            </a:r>
          </a:p>
          <a:p>
            <a:pPr lvl="2" eaLnBrk="1" hangingPunct="1"/>
            <a:r>
              <a:rPr lang="zh-CN" altLang="en-US"/>
              <a:t>需要有效地结合熟悉的知识和新功能</a:t>
            </a:r>
          </a:p>
        </p:txBody>
      </p:sp>
      <p:graphicFrame>
        <p:nvGraphicFramePr>
          <p:cNvPr id="66564" name="Object 7">
            <a:extLst>
              <a:ext uri="{FF2B5EF4-FFF2-40B4-BE49-F238E27FC236}">
                <a16:creationId xmlns:a16="http://schemas.microsoft.com/office/drawing/2014/main" id="{479021FF-322B-0DAC-EC7C-A5F66A7CF2B4}"/>
              </a:ext>
            </a:extLst>
          </p:cNvPr>
          <p:cNvGraphicFramePr>
            <a:graphicFrameLocks/>
          </p:cNvGraphicFramePr>
          <p:nvPr/>
        </p:nvGraphicFramePr>
        <p:xfrm>
          <a:off x="6084888" y="4437063"/>
          <a:ext cx="2916237" cy="2138362"/>
        </p:xfrm>
        <a:graphic>
          <a:graphicData uri="http://schemas.openxmlformats.org/presentationml/2006/ole">
            <mc:AlternateContent xmlns:mc="http://schemas.openxmlformats.org/markup-compatibility/2006">
              <mc:Choice xmlns:v="urn:schemas-microsoft-com:vml" Requires="v">
                <p:oleObj r:id="rId2" imgW="2120760" imgH="1555920" progId="Visio.Drawing.11">
                  <p:embed/>
                </p:oleObj>
              </mc:Choice>
              <mc:Fallback>
                <p:oleObj r:id="rId2" imgW="2120760" imgH="1555920" progId="Visio.Drawing.11">
                  <p:embed/>
                  <p:pic>
                    <p:nvPicPr>
                      <p:cNvPr id="66564" name="Object 7">
                        <a:extLst>
                          <a:ext uri="{FF2B5EF4-FFF2-40B4-BE49-F238E27FC236}">
                            <a16:creationId xmlns:a16="http://schemas.microsoft.com/office/drawing/2014/main" id="{479021FF-322B-0DAC-EC7C-A5F66A7CF2B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4437063"/>
                        <a:ext cx="2916237"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灯片编号占位符 3">
            <a:extLst>
              <a:ext uri="{FF2B5EF4-FFF2-40B4-BE49-F238E27FC236}">
                <a16:creationId xmlns:a16="http://schemas.microsoft.com/office/drawing/2014/main" id="{BE1F1568-9D98-84FA-ECE5-AA377E52A67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A87C2944-1012-4EAC-8966-22F629BF951A}" type="slidenum">
              <a:rPr lang="en-US" altLang="zh-CN" sz="1800" b="0"/>
              <a:pPr/>
              <a:t>57</a:t>
            </a:fld>
            <a:endParaRPr lang="en-US" altLang="zh-CN" sz="1800" b="0"/>
          </a:p>
        </p:txBody>
      </p:sp>
      <p:sp>
        <p:nvSpPr>
          <p:cNvPr id="67586" name="Rectangle 2">
            <a:extLst>
              <a:ext uri="{FF2B5EF4-FFF2-40B4-BE49-F238E27FC236}">
                <a16:creationId xmlns:a16="http://schemas.microsoft.com/office/drawing/2014/main" id="{4A375D48-E74B-C7B7-D451-68B87EC9154B}"/>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sp>
        <p:nvSpPr>
          <p:cNvPr id="67587" name="Rectangle 3">
            <a:extLst>
              <a:ext uri="{FF2B5EF4-FFF2-40B4-BE49-F238E27FC236}">
                <a16:creationId xmlns:a16="http://schemas.microsoft.com/office/drawing/2014/main" id="{F0E7F533-CD23-944E-F7A4-1435A7C59841}"/>
              </a:ext>
            </a:extLst>
          </p:cNvPr>
          <p:cNvSpPr>
            <a:spLocks noGrp="1" noChangeArrowheads="1"/>
          </p:cNvSpPr>
          <p:nvPr>
            <p:ph idx="1"/>
          </p:nvPr>
        </p:nvSpPr>
        <p:spPr/>
        <p:txBody>
          <a:bodyPr/>
          <a:lstStyle/>
          <a:p>
            <a:pPr eaLnBrk="1" hangingPunct="1"/>
            <a:r>
              <a:rPr lang="zh-CN" altLang="en-US"/>
              <a:t>如果说隐喻是物理实例，则</a:t>
            </a:r>
            <a:r>
              <a:rPr lang="zh-CN" altLang="en-US" b="1">
                <a:solidFill>
                  <a:srgbClr val="C00000"/>
                </a:solidFill>
              </a:rPr>
              <a:t>交互范型是成功的设计实例</a:t>
            </a:r>
          </a:p>
          <a:p>
            <a:pPr lvl="1" eaLnBrk="1" hangingPunct="1"/>
            <a:r>
              <a:rPr lang="zh-CN" altLang="en-US"/>
              <a:t>是先进交互技术的典范，可用来</a:t>
            </a:r>
            <a:r>
              <a:rPr lang="zh-CN" altLang="en-US">
                <a:solidFill>
                  <a:srgbClr val="0070C0"/>
                </a:solidFill>
              </a:rPr>
              <a:t>具体化概念模型</a:t>
            </a:r>
          </a:p>
          <a:p>
            <a:pPr eaLnBrk="1" hangingPunct="1"/>
            <a:r>
              <a:rPr lang="zh-CN" altLang="en-US"/>
              <a:t>多年来，交互设计研究主要集中于</a:t>
            </a:r>
            <a:r>
              <a:rPr lang="zh-CN" altLang="en-US">
                <a:solidFill>
                  <a:srgbClr val="0070C0"/>
                </a:solidFill>
              </a:rPr>
              <a:t>基于</a:t>
            </a:r>
            <a:r>
              <a:rPr lang="en-US" altLang="zh-CN">
                <a:solidFill>
                  <a:srgbClr val="0070C0"/>
                </a:solidFill>
              </a:rPr>
              <a:t>PC</a:t>
            </a:r>
            <a:r>
              <a:rPr lang="zh-CN" altLang="en-US">
                <a:solidFill>
                  <a:srgbClr val="0070C0"/>
                </a:solidFill>
              </a:rPr>
              <a:t>的桌面应用</a:t>
            </a:r>
          </a:p>
          <a:p>
            <a:pPr lvl="1" eaLnBrk="1" hangingPunct="1"/>
            <a:r>
              <a:rPr lang="zh-CN" altLang="en-US"/>
              <a:t>例如：建立在窗口系统上的</a:t>
            </a:r>
            <a:r>
              <a:rPr lang="en-US" altLang="zh-CN"/>
              <a:t>WIMP</a:t>
            </a:r>
            <a:r>
              <a:rPr lang="zh-CN" altLang="en-US"/>
              <a:t>界面范型</a:t>
            </a:r>
          </a:p>
          <a:p>
            <a:pPr lvl="1" eaLnBrk="1" hangingPunct="1"/>
            <a:r>
              <a:rPr lang="en-US" altLang="zh-CN"/>
              <a:t>WIMP</a:t>
            </a:r>
            <a:r>
              <a:rPr lang="zh-CN" altLang="en-US"/>
              <a:t>表示</a:t>
            </a:r>
            <a:r>
              <a:rPr lang="en-US" altLang="zh-CN"/>
              <a:t>Windows, Icons, Menus, and Pointers</a:t>
            </a:r>
          </a:p>
          <a:p>
            <a:pPr eaLnBrk="1" hangingPunct="1"/>
            <a:r>
              <a:rPr lang="en-US" altLang="zh-CN"/>
              <a:t>PC</a:t>
            </a:r>
            <a:r>
              <a:rPr lang="zh-CN" altLang="en-US"/>
              <a:t>代表了孤独的、</a:t>
            </a:r>
            <a:r>
              <a:rPr lang="zh-CN" altLang="en-US">
                <a:solidFill>
                  <a:srgbClr val="0070C0"/>
                </a:solidFill>
              </a:rPr>
              <a:t>不自然的交互方式</a:t>
            </a:r>
          </a:p>
          <a:p>
            <a:pPr lvl="1" eaLnBrk="1" hangingPunct="1"/>
            <a:r>
              <a:rPr lang="zh-CN" altLang="en-US"/>
              <a:t>创建了一个虚拟环境将人类与自然界相隔离</a:t>
            </a:r>
          </a:p>
          <a:p>
            <a:pPr lvl="1" eaLnBrk="1" hangingPunct="1"/>
            <a:r>
              <a:rPr lang="zh-CN" altLang="en-US"/>
              <a:t>用户与虚拟环境的交互方式仅是貌似与自然界的交互，实际上相差甚远</a:t>
            </a:r>
          </a:p>
          <a:p>
            <a:pPr lvl="1" eaLnBrk="1" hangingPunct="1"/>
            <a:r>
              <a:rPr lang="zh-CN" altLang="en-US">
                <a:solidFill>
                  <a:srgbClr val="0070C0"/>
                </a:solidFill>
              </a:rPr>
              <a:t>无法对用户的现实世界活动</a:t>
            </a:r>
            <a:r>
              <a:rPr lang="zh-CN" altLang="en-US" b="1">
                <a:solidFill>
                  <a:srgbClr val="FF0000"/>
                </a:solidFill>
              </a:rPr>
              <a:t>提供直接的支持</a:t>
            </a:r>
          </a:p>
          <a:p>
            <a:pPr lvl="1" eaLnBrk="1" hangingPunct="1"/>
            <a:r>
              <a:rPr lang="zh-CN" altLang="en-US"/>
              <a:t>例如：考虑在外科手术中采用</a:t>
            </a:r>
            <a:r>
              <a:rPr lang="en-US" altLang="zh-CN"/>
              <a:t>VR</a:t>
            </a:r>
            <a:r>
              <a:rPr lang="zh-CN" altLang="en-US"/>
              <a:t>技术</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灯片编号占位符 3">
            <a:extLst>
              <a:ext uri="{FF2B5EF4-FFF2-40B4-BE49-F238E27FC236}">
                <a16:creationId xmlns:a16="http://schemas.microsoft.com/office/drawing/2014/main" id="{9E25C16E-9A68-7451-4F4B-9B8DD4CD27F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CDE8FF5E-9CB3-4A2E-A066-E21F1AE51A6D}" type="slidenum">
              <a:rPr lang="en-US" altLang="zh-CN" sz="1800" b="0"/>
              <a:pPr/>
              <a:t>58</a:t>
            </a:fld>
            <a:endParaRPr lang="en-US" altLang="zh-CN" sz="1800" b="0"/>
          </a:p>
        </p:txBody>
      </p:sp>
      <p:sp>
        <p:nvSpPr>
          <p:cNvPr id="68610" name="Rectangle 2">
            <a:extLst>
              <a:ext uri="{FF2B5EF4-FFF2-40B4-BE49-F238E27FC236}">
                <a16:creationId xmlns:a16="http://schemas.microsoft.com/office/drawing/2014/main" id="{ADB29CCE-1C33-4A52-E96F-6B8B762D26CB}"/>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sp>
        <p:nvSpPr>
          <p:cNvPr id="68611" name="Rectangle 3">
            <a:extLst>
              <a:ext uri="{FF2B5EF4-FFF2-40B4-BE49-F238E27FC236}">
                <a16:creationId xmlns:a16="http://schemas.microsoft.com/office/drawing/2014/main" id="{EEAB2CB2-0FB2-A471-B79F-295FF87A40FE}"/>
              </a:ext>
            </a:extLst>
          </p:cNvPr>
          <p:cNvSpPr>
            <a:spLocks noGrp="1" noChangeArrowheads="1"/>
          </p:cNvSpPr>
          <p:nvPr>
            <p:ph idx="1"/>
          </p:nvPr>
        </p:nvSpPr>
        <p:spPr/>
        <p:txBody>
          <a:bodyPr/>
          <a:lstStyle/>
          <a:p>
            <a:pPr lvl="2" eaLnBrk="1" hangingPunct="1"/>
            <a:r>
              <a:rPr lang="en-US" altLang="zh-CN"/>
              <a:t>CT</a:t>
            </a:r>
            <a:r>
              <a:rPr lang="zh-CN" altLang="en-US"/>
              <a:t>数据通过采集和建模表示为屏幕上的虚拟对象</a:t>
            </a:r>
          </a:p>
          <a:p>
            <a:pPr lvl="2" eaLnBrk="1" hangingPunct="1"/>
            <a:r>
              <a:rPr lang="zh-CN" altLang="en-US"/>
              <a:t>可帮助医生分析案例，提出方案，但无助于实际手术</a:t>
            </a:r>
          </a:p>
          <a:p>
            <a:pPr lvl="2" eaLnBrk="1" hangingPunct="1"/>
            <a:r>
              <a:rPr lang="zh-CN" altLang="en-US"/>
              <a:t>不仅交互行为极不自然，且需要大量的认知资源</a:t>
            </a:r>
          </a:p>
          <a:p>
            <a:pPr lvl="3" eaLnBrk="1" hangingPunct="1"/>
            <a:r>
              <a:rPr lang="zh-CN" altLang="en-US"/>
              <a:t>医生必须左看一眼屏幕，右看一眼病人</a:t>
            </a:r>
          </a:p>
          <a:p>
            <a:pPr lvl="3" eaLnBrk="1" hangingPunct="1"/>
            <a:r>
              <a:rPr lang="zh-CN" altLang="en-US"/>
              <a:t>感知的两个像必须在大脑中重合，然后才能分析或操作</a:t>
            </a:r>
          </a:p>
          <a:p>
            <a:pPr lvl="2" eaLnBrk="1" hangingPunct="1"/>
            <a:r>
              <a:rPr lang="zh-CN" altLang="en-US"/>
              <a:t>为何不将虚拟的像在病人身上重合呢？</a:t>
            </a:r>
          </a:p>
          <a:p>
            <a:pPr lvl="3" eaLnBrk="1" hangingPunct="1"/>
            <a:endParaRPr lang="en-US" altLang="zh-CN"/>
          </a:p>
        </p:txBody>
      </p:sp>
      <p:pic>
        <p:nvPicPr>
          <p:cNvPr id="68612" name="Picture 4">
            <a:extLst>
              <a:ext uri="{FF2B5EF4-FFF2-40B4-BE49-F238E27FC236}">
                <a16:creationId xmlns:a16="http://schemas.microsoft.com/office/drawing/2014/main" id="{89D2E037-869A-852E-6B6B-1C73C7B2F1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3284538"/>
            <a:ext cx="518477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3">
            <a:extLst>
              <a:ext uri="{FF2B5EF4-FFF2-40B4-BE49-F238E27FC236}">
                <a16:creationId xmlns:a16="http://schemas.microsoft.com/office/drawing/2014/main" id="{94BF2349-ABEF-BE99-4DA7-23649035804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E59DE72D-58DE-422D-A247-54F3DFBEEF60}" type="slidenum">
              <a:rPr lang="en-US" altLang="zh-CN" sz="1800" b="0"/>
              <a:pPr/>
              <a:t>59</a:t>
            </a:fld>
            <a:endParaRPr lang="en-US" altLang="zh-CN" sz="1800" b="0"/>
          </a:p>
        </p:txBody>
      </p:sp>
      <p:sp>
        <p:nvSpPr>
          <p:cNvPr id="69634" name="Rectangle 2">
            <a:extLst>
              <a:ext uri="{FF2B5EF4-FFF2-40B4-BE49-F238E27FC236}">
                <a16:creationId xmlns:a16="http://schemas.microsoft.com/office/drawing/2014/main" id="{4DF0FD45-4A5B-C160-A36B-40857D0F95BF}"/>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sp>
        <p:nvSpPr>
          <p:cNvPr id="69635" name="Rectangle 3">
            <a:extLst>
              <a:ext uri="{FF2B5EF4-FFF2-40B4-BE49-F238E27FC236}">
                <a16:creationId xmlns:a16="http://schemas.microsoft.com/office/drawing/2014/main" id="{A33E90A2-2BED-0402-F05A-8C22DDEEF31D}"/>
              </a:ext>
            </a:extLst>
          </p:cNvPr>
          <p:cNvSpPr>
            <a:spLocks noGrp="1" noChangeArrowheads="1"/>
          </p:cNvSpPr>
          <p:nvPr>
            <p:ph idx="1"/>
          </p:nvPr>
        </p:nvSpPr>
        <p:spPr/>
        <p:txBody>
          <a:bodyPr/>
          <a:lstStyle/>
          <a:p>
            <a:pPr eaLnBrk="1" hangingPunct="1"/>
            <a:r>
              <a:rPr lang="zh-CN" altLang="en-US"/>
              <a:t>问题：为何</a:t>
            </a:r>
            <a:r>
              <a:rPr lang="en-US" altLang="zh-CN"/>
              <a:t>PC</a:t>
            </a:r>
            <a:r>
              <a:rPr lang="zh-CN" altLang="en-US"/>
              <a:t>的</a:t>
            </a:r>
            <a:r>
              <a:rPr lang="en-US" altLang="zh-CN"/>
              <a:t>I/O</a:t>
            </a:r>
            <a:r>
              <a:rPr lang="zh-CN" altLang="en-US"/>
              <a:t>设备必须是鼠标、键盘和屏幕呢？</a:t>
            </a:r>
          </a:p>
          <a:p>
            <a:pPr lvl="1"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r>
              <a:rPr lang="zh-CN" altLang="en-US"/>
              <a:t>如何</a:t>
            </a:r>
            <a:r>
              <a:rPr lang="zh-CN" altLang="en-US" b="1">
                <a:solidFill>
                  <a:srgbClr val="C00000"/>
                </a:solidFill>
              </a:rPr>
              <a:t>使交互走出桌面</a:t>
            </a:r>
            <a:r>
              <a:rPr lang="zh-CN" altLang="en-US"/>
              <a:t>成为当前范型研究的一个重要趋势</a:t>
            </a:r>
          </a:p>
          <a:p>
            <a:pPr lvl="1" eaLnBrk="1" hangingPunct="1"/>
            <a:r>
              <a:rPr lang="zh-CN" altLang="en-US"/>
              <a:t>硬件须能</a:t>
            </a:r>
            <a:r>
              <a:rPr lang="zh-CN" altLang="en-US">
                <a:solidFill>
                  <a:srgbClr val="0070C0"/>
                </a:solidFill>
              </a:rPr>
              <a:t>感知物理刺激</a:t>
            </a:r>
            <a:r>
              <a:rPr lang="zh-CN" altLang="en-US"/>
              <a:t>，并</a:t>
            </a:r>
            <a:r>
              <a:rPr lang="zh-CN" altLang="en-US">
                <a:solidFill>
                  <a:srgbClr val="0070C0"/>
                </a:solidFill>
              </a:rPr>
              <a:t>与实际物理对象或工具相结合</a:t>
            </a:r>
          </a:p>
          <a:p>
            <a:pPr lvl="1" eaLnBrk="1" hangingPunct="1"/>
            <a:r>
              <a:rPr lang="zh-CN" altLang="en-US"/>
              <a:t>软件须能</a:t>
            </a:r>
            <a:r>
              <a:rPr lang="zh-CN" altLang="en-US">
                <a:solidFill>
                  <a:srgbClr val="0070C0"/>
                </a:solidFill>
              </a:rPr>
              <a:t>处理感知信息（感知计算）</a:t>
            </a:r>
            <a:r>
              <a:rPr lang="zh-CN" altLang="en-US"/>
              <a:t>，并能</a:t>
            </a:r>
            <a:r>
              <a:rPr lang="zh-CN" altLang="en-US">
                <a:solidFill>
                  <a:srgbClr val="0070C0"/>
                </a:solidFill>
              </a:rPr>
              <a:t>实现转换</a:t>
            </a:r>
          </a:p>
          <a:p>
            <a:pPr lvl="1" eaLnBrk="1" hangingPunct="1"/>
            <a:r>
              <a:rPr lang="zh-CN" altLang="en-US"/>
              <a:t>例如电子纸张使我们回到传统读</a:t>
            </a:r>
            <a:r>
              <a:rPr lang="en-US" altLang="zh-CN"/>
              <a:t>/</a:t>
            </a:r>
            <a:r>
              <a:rPr lang="zh-CN" altLang="en-US"/>
              <a:t>写方式，而</a:t>
            </a:r>
            <a:r>
              <a:rPr lang="en-US" altLang="zh-CN"/>
              <a:t>AR</a:t>
            </a:r>
            <a:r>
              <a:rPr lang="zh-CN" altLang="en-US"/>
              <a:t>手术将信息直接投影在病灶上（通过</a:t>
            </a:r>
            <a:r>
              <a:rPr lang="en-US" altLang="zh-CN"/>
              <a:t>see-through glasses</a:t>
            </a:r>
            <a:r>
              <a:rPr lang="zh-CN" altLang="en-US"/>
              <a:t>）</a:t>
            </a:r>
          </a:p>
        </p:txBody>
      </p:sp>
      <p:graphicFrame>
        <p:nvGraphicFramePr>
          <p:cNvPr id="69636" name="Object 4">
            <a:extLst>
              <a:ext uri="{FF2B5EF4-FFF2-40B4-BE49-F238E27FC236}">
                <a16:creationId xmlns:a16="http://schemas.microsoft.com/office/drawing/2014/main" id="{B140E1D8-414A-CE75-5777-353873329B2F}"/>
              </a:ext>
            </a:extLst>
          </p:cNvPr>
          <p:cNvGraphicFramePr>
            <a:graphicFrameLocks/>
          </p:cNvGraphicFramePr>
          <p:nvPr/>
        </p:nvGraphicFramePr>
        <p:xfrm>
          <a:off x="2268538" y="1412875"/>
          <a:ext cx="4503737" cy="2127250"/>
        </p:xfrm>
        <a:graphic>
          <a:graphicData uri="http://schemas.openxmlformats.org/presentationml/2006/ole">
            <mc:AlternateContent xmlns:mc="http://schemas.openxmlformats.org/markup-compatibility/2006">
              <mc:Choice xmlns:v="urn:schemas-microsoft-com:vml" Requires="v">
                <p:oleObj r:id="rId2" imgW="4376520" imgH="2067120" progId="Visio.Drawing.11">
                  <p:embed/>
                </p:oleObj>
              </mc:Choice>
              <mc:Fallback>
                <p:oleObj r:id="rId2" imgW="4376520" imgH="2067120" progId="Visio.Drawing.11">
                  <p:embed/>
                  <p:pic>
                    <p:nvPicPr>
                      <p:cNvPr id="69636" name="Object 4">
                        <a:extLst>
                          <a:ext uri="{FF2B5EF4-FFF2-40B4-BE49-F238E27FC236}">
                            <a16:creationId xmlns:a16="http://schemas.microsoft.com/office/drawing/2014/main" id="{B140E1D8-414A-CE75-5777-353873329B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1412875"/>
                        <a:ext cx="4503737"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灯片编号占位符 3">
            <a:extLst>
              <a:ext uri="{FF2B5EF4-FFF2-40B4-BE49-F238E27FC236}">
                <a16:creationId xmlns:a16="http://schemas.microsoft.com/office/drawing/2014/main" id="{4127D918-913D-1192-C68E-94B92B47D0A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AF19EF37-D241-4BD2-9969-34B770922479}" type="slidenum">
              <a:rPr lang="en-US" altLang="zh-CN" sz="1800" b="0"/>
              <a:pPr/>
              <a:t>6</a:t>
            </a:fld>
            <a:endParaRPr lang="en-US" altLang="zh-CN" sz="1800" b="0"/>
          </a:p>
        </p:txBody>
      </p:sp>
      <p:sp>
        <p:nvSpPr>
          <p:cNvPr id="13314" name="Rectangle 2">
            <a:extLst>
              <a:ext uri="{FF2B5EF4-FFF2-40B4-BE49-F238E27FC236}">
                <a16:creationId xmlns:a16="http://schemas.microsoft.com/office/drawing/2014/main" id="{B21E0C82-FDE8-C38E-B8E4-DA3B857C6360}"/>
              </a:ext>
            </a:extLst>
          </p:cNvPr>
          <p:cNvSpPr>
            <a:spLocks noGrp="1" noChangeArrowheads="1"/>
          </p:cNvSpPr>
          <p:nvPr>
            <p:ph type="title"/>
          </p:nvPr>
        </p:nvSpPr>
        <p:spPr/>
        <p:txBody>
          <a:bodyPr/>
          <a:lstStyle/>
          <a:p>
            <a:pPr eaLnBrk="1" hangingPunct="1"/>
            <a:r>
              <a:rPr lang="en-US" altLang="zh-CN"/>
              <a:t>2.2 </a:t>
            </a:r>
            <a:r>
              <a:rPr lang="zh-CN" altLang="en-US"/>
              <a:t>理解问题空间</a:t>
            </a:r>
          </a:p>
        </p:txBody>
      </p:sp>
      <p:sp>
        <p:nvSpPr>
          <p:cNvPr id="13315" name="Rectangle 3">
            <a:extLst>
              <a:ext uri="{FF2B5EF4-FFF2-40B4-BE49-F238E27FC236}">
                <a16:creationId xmlns:a16="http://schemas.microsoft.com/office/drawing/2014/main" id="{47591AD0-98D8-EBC0-02ED-F06ACDB172E3}"/>
              </a:ext>
            </a:extLst>
          </p:cNvPr>
          <p:cNvSpPr>
            <a:spLocks noGrp="1" noChangeArrowheads="1"/>
          </p:cNvSpPr>
          <p:nvPr>
            <p:ph idx="1"/>
          </p:nvPr>
        </p:nvSpPr>
        <p:spPr/>
        <p:txBody>
          <a:bodyPr/>
          <a:lstStyle/>
          <a:p>
            <a:pPr eaLnBrk="1" hangingPunct="1"/>
            <a:r>
              <a:rPr lang="zh-CN" altLang="en-US"/>
              <a:t>什么是</a:t>
            </a:r>
            <a:r>
              <a:rPr lang="zh-CN" altLang="en-US" u="sng"/>
              <a:t>问题求解</a:t>
            </a:r>
          </a:p>
          <a:p>
            <a:pPr lvl="1" eaLnBrk="1" hangingPunct="1"/>
            <a:r>
              <a:rPr lang="zh-CN" altLang="en-US"/>
              <a:t>问题都有一个起始状态、一个目标状态、许多中间状态</a:t>
            </a:r>
          </a:p>
          <a:p>
            <a:pPr lvl="1" eaLnBrk="1" hangingPunct="1"/>
            <a:r>
              <a:rPr lang="zh-CN" altLang="en-US"/>
              <a:t>问题求解就是如何利用操作从起始状态转移到目标状态</a:t>
            </a:r>
          </a:p>
        </p:txBody>
      </p:sp>
      <p:pic>
        <p:nvPicPr>
          <p:cNvPr id="13316" name="Picture 6">
            <a:extLst>
              <a:ext uri="{FF2B5EF4-FFF2-40B4-BE49-F238E27FC236}">
                <a16:creationId xmlns:a16="http://schemas.microsoft.com/office/drawing/2014/main" id="{6D472E35-2B8B-B821-C527-189DD10FA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488" y="2349500"/>
            <a:ext cx="7950200"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灯片编号占位符 3">
            <a:extLst>
              <a:ext uri="{FF2B5EF4-FFF2-40B4-BE49-F238E27FC236}">
                <a16:creationId xmlns:a16="http://schemas.microsoft.com/office/drawing/2014/main" id="{942387E4-A051-EA2F-BB9D-22DD945EEE5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C049E8C9-B05C-43B2-8175-340D0CDE63EA}" type="slidenum">
              <a:rPr lang="en-US" altLang="zh-CN" sz="1800" b="0"/>
              <a:pPr/>
              <a:t>60</a:t>
            </a:fld>
            <a:endParaRPr lang="en-US" altLang="zh-CN" sz="1800" b="0"/>
          </a:p>
        </p:txBody>
      </p:sp>
      <p:sp>
        <p:nvSpPr>
          <p:cNvPr id="70658" name="Rectangle 2">
            <a:extLst>
              <a:ext uri="{FF2B5EF4-FFF2-40B4-BE49-F238E27FC236}">
                <a16:creationId xmlns:a16="http://schemas.microsoft.com/office/drawing/2014/main" id="{B94AC4EA-899A-83F7-19AC-E54F236A469A}"/>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sp>
        <p:nvSpPr>
          <p:cNvPr id="70659" name="Rectangle 3">
            <a:extLst>
              <a:ext uri="{FF2B5EF4-FFF2-40B4-BE49-F238E27FC236}">
                <a16:creationId xmlns:a16="http://schemas.microsoft.com/office/drawing/2014/main" id="{A6A8E2A0-E7F2-23FF-0293-1DECEB551D01}"/>
              </a:ext>
            </a:extLst>
          </p:cNvPr>
          <p:cNvSpPr>
            <a:spLocks noGrp="1" noChangeArrowheads="1"/>
          </p:cNvSpPr>
          <p:nvPr>
            <p:ph idx="1"/>
          </p:nvPr>
        </p:nvSpPr>
        <p:spPr/>
        <p:txBody>
          <a:bodyPr/>
          <a:lstStyle/>
          <a:p>
            <a:pPr eaLnBrk="1" hangingPunct="1"/>
            <a:r>
              <a:rPr lang="zh-CN" altLang="en-US"/>
              <a:t>以下是一些相关的交互范型，以满足不同问题的需要</a:t>
            </a:r>
          </a:p>
          <a:p>
            <a:pPr lvl="1" eaLnBrk="1" hangingPunct="1"/>
            <a:r>
              <a:rPr lang="zh-CN" altLang="en-US"/>
              <a:t>无处不在计算</a:t>
            </a:r>
          </a:p>
          <a:p>
            <a:pPr lvl="1" eaLnBrk="1" hangingPunct="1"/>
            <a:r>
              <a:rPr lang="zh-CN" altLang="en-US"/>
              <a:t>普适计算（应属于无处不在计算范畴）</a:t>
            </a:r>
          </a:p>
          <a:p>
            <a:pPr lvl="1" eaLnBrk="1" hangingPunct="1"/>
            <a:r>
              <a:rPr lang="zh-CN" altLang="en-US"/>
              <a:t>可穿戴计算</a:t>
            </a:r>
          </a:p>
          <a:p>
            <a:pPr lvl="1" eaLnBrk="1" hangingPunct="1"/>
            <a:r>
              <a:rPr lang="zh-CN" altLang="en-US"/>
              <a:t>实物用户界面、增强现实、混合现实、虚拟现实</a:t>
            </a:r>
          </a:p>
          <a:p>
            <a:pPr lvl="1" eaLnBrk="1" hangingPunct="1"/>
            <a:r>
              <a:rPr lang="zh-CN" altLang="en-US"/>
              <a:t>上下文感知计算</a:t>
            </a:r>
          </a:p>
          <a:p>
            <a:pPr lvl="1" eaLnBrk="1" hangingPunct="1"/>
            <a:r>
              <a:rPr lang="zh-CN" altLang="en-US"/>
              <a:t>工作日世界（应属于计算机支持的协同工作）</a:t>
            </a:r>
          </a:p>
          <a:p>
            <a:pPr eaLnBrk="1" hangingPunct="1"/>
            <a:r>
              <a:rPr lang="zh-CN" altLang="en-US" b="1">
                <a:solidFill>
                  <a:srgbClr val="C00000"/>
                </a:solidFill>
              </a:rPr>
              <a:t>无处不在计算</a:t>
            </a:r>
            <a:r>
              <a:rPr lang="zh-CN" altLang="en-US"/>
              <a:t>（</a:t>
            </a:r>
            <a:r>
              <a:rPr lang="en-US" altLang="zh-CN"/>
              <a:t>ubiquitous computing</a:t>
            </a:r>
            <a:r>
              <a:rPr lang="zh-CN" altLang="en-US"/>
              <a:t>）</a:t>
            </a:r>
          </a:p>
          <a:p>
            <a:pPr lvl="1" eaLnBrk="1" hangingPunct="1"/>
            <a:r>
              <a:rPr lang="en-US" altLang="zh-CN"/>
              <a:t>Mark Weiser</a:t>
            </a:r>
            <a:r>
              <a:rPr lang="zh-CN" altLang="en-US"/>
              <a:t>指出： </a:t>
            </a:r>
            <a:r>
              <a:rPr lang="en-US" altLang="zh-CN"/>
              <a:t>The most profound technologies are those that disappear. They weave themselves into the fabric of everyday life until they are indistinguishable from it.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灯片编号占位符 3">
            <a:extLst>
              <a:ext uri="{FF2B5EF4-FFF2-40B4-BE49-F238E27FC236}">
                <a16:creationId xmlns:a16="http://schemas.microsoft.com/office/drawing/2014/main" id="{233A23A4-E87C-4E83-AE24-D0433320A0B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C9D14550-9635-4A43-A7D7-6B23C594A4B7}" type="slidenum">
              <a:rPr lang="en-US" altLang="zh-CN" sz="1800" b="0"/>
              <a:pPr/>
              <a:t>61</a:t>
            </a:fld>
            <a:endParaRPr lang="en-US" altLang="zh-CN" sz="1800" b="0"/>
          </a:p>
        </p:txBody>
      </p:sp>
      <p:sp>
        <p:nvSpPr>
          <p:cNvPr id="71682" name="Rectangle 2">
            <a:extLst>
              <a:ext uri="{FF2B5EF4-FFF2-40B4-BE49-F238E27FC236}">
                <a16:creationId xmlns:a16="http://schemas.microsoft.com/office/drawing/2014/main" id="{22C4BEE4-2AF9-F04E-B385-153C9CA571AA}"/>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sp>
        <p:nvSpPr>
          <p:cNvPr id="71683" name="Rectangle 3">
            <a:extLst>
              <a:ext uri="{FF2B5EF4-FFF2-40B4-BE49-F238E27FC236}">
                <a16:creationId xmlns:a16="http://schemas.microsoft.com/office/drawing/2014/main" id="{86FF84C2-210C-AEAC-AF0A-436808FC9F03}"/>
              </a:ext>
            </a:extLst>
          </p:cNvPr>
          <p:cNvSpPr>
            <a:spLocks noGrp="1" noChangeArrowheads="1"/>
          </p:cNvSpPr>
          <p:nvPr>
            <p:ph idx="1"/>
          </p:nvPr>
        </p:nvSpPr>
        <p:spPr>
          <a:xfrm>
            <a:off x="0" y="1066800"/>
            <a:ext cx="8858250" cy="4419600"/>
          </a:xfrm>
        </p:spPr>
        <p:txBody>
          <a:bodyPr/>
          <a:lstStyle/>
          <a:p>
            <a:pPr lvl="1" eaLnBrk="1" hangingPunct="1"/>
            <a:r>
              <a:rPr lang="zh-CN" altLang="en-US" dirty="0"/>
              <a:t>无处不在计算并非指到处都有计算机，可随时随地使用</a:t>
            </a:r>
          </a:p>
          <a:p>
            <a:pPr lvl="1" eaLnBrk="1" hangingPunct="1"/>
            <a:r>
              <a:rPr lang="zh-CN" altLang="en-US" dirty="0"/>
              <a:t>而是指</a:t>
            </a:r>
            <a:r>
              <a:rPr lang="zh-CN" altLang="en-US" b="1" dirty="0">
                <a:solidFill>
                  <a:srgbClr val="C00000"/>
                </a:solidFill>
              </a:rPr>
              <a:t>计算技术与物理环境</a:t>
            </a:r>
            <a:r>
              <a:rPr lang="zh-CN" altLang="en-US" dirty="0"/>
              <a:t>之间的</a:t>
            </a:r>
            <a:r>
              <a:rPr lang="zh-CN" altLang="en-US" b="1" dirty="0">
                <a:solidFill>
                  <a:srgbClr val="C00000"/>
                </a:solidFill>
              </a:rPr>
              <a:t>无缝连接</a:t>
            </a:r>
          </a:p>
          <a:p>
            <a:pPr lvl="2" eaLnBrk="1" hangingPunct="1"/>
            <a:r>
              <a:rPr lang="zh-CN" altLang="en-US" dirty="0"/>
              <a:t>使用无需任何学习和准备</a:t>
            </a:r>
            <a:r>
              <a:rPr lang="en-US" altLang="zh-CN" dirty="0"/>
              <a:t>—</a:t>
            </a:r>
            <a:r>
              <a:rPr lang="zh-CN" altLang="en-US" dirty="0"/>
              <a:t>编织入生活的纤维</a:t>
            </a:r>
          </a:p>
          <a:p>
            <a:pPr lvl="2" eaLnBrk="1" hangingPunct="1"/>
            <a:r>
              <a:rPr lang="zh-CN" altLang="en-US" dirty="0"/>
              <a:t>使用不再引起认知上的注意</a:t>
            </a:r>
            <a:r>
              <a:rPr lang="en-US" altLang="zh-CN" dirty="0"/>
              <a:t>—</a:t>
            </a:r>
            <a:r>
              <a:rPr lang="zh-CN" altLang="en-US" dirty="0"/>
              <a:t>消失了的技术</a:t>
            </a:r>
            <a:endParaRPr lang="en-US" altLang="zh-CN" dirty="0"/>
          </a:p>
          <a:p>
            <a:pPr lvl="2" eaLnBrk="1" hangingPunct="1">
              <a:buFont typeface="Wingdings" panose="05000000000000000000" pitchFamily="2" charset="2"/>
              <a:buNone/>
            </a:pPr>
            <a:endParaRPr lang="zh-CN" altLang="en-US" dirty="0"/>
          </a:p>
          <a:p>
            <a:pPr lvl="1" eaLnBrk="1" hangingPunct="1"/>
            <a:r>
              <a:rPr lang="zh-CN" altLang="en-US" dirty="0"/>
              <a:t>传统信息技术已经达到了这样一个程度</a:t>
            </a:r>
          </a:p>
          <a:p>
            <a:pPr lvl="2" eaLnBrk="1" hangingPunct="1"/>
            <a:r>
              <a:rPr lang="zh-CN" altLang="en-US" dirty="0"/>
              <a:t>例如：对于生活中的便笺、信笺、公告板，我们只是注意了它们的内容，而从未注意过如何使用</a:t>
            </a:r>
            <a:endParaRPr lang="en-US" altLang="zh-CN" dirty="0"/>
          </a:p>
          <a:p>
            <a:pPr lvl="2" eaLnBrk="1" hangingPunct="1">
              <a:buFont typeface="Wingdings" panose="05000000000000000000" pitchFamily="2" charset="2"/>
              <a:buNone/>
            </a:pPr>
            <a:endParaRPr lang="zh-CN" altLang="en-US" dirty="0"/>
          </a:p>
          <a:p>
            <a:pPr lvl="1" eaLnBrk="1" hangingPunct="1"/>
            <a:r>
              <a:rPr lang="en-US" altLang="zh-CN" dirty="0"/>
              <a:t>Weiser</a:t>
            </a:r>
            <a:r>
              <a:rPr lang="zh-CN" altLang="en-US" dirty="0"/>
              <a:t>设计实现了</a:t>
            </a:r>
            <a:r>
              <a:rPr lang="zh-CN" altLang="en-US" dirty="0">
                <a:solidFill>
                  <a:srgbClr val="C00000"/>
                </a:solidFill>
              </a:rPr>
              <a:t>数字便笺、信笺、公告板的原型</a:t>
            </a:r>
          </a:p>
          <a:p>
            <a:pPr lvl="2" eaLnBrk="1" hangingPunct="1"/>
            <a:r>
              <a:rPr lang="zh-CN" altLang="en-US" dirty="0"/>
              <a:t>所具有的计算能力使它们可对信息进行</a:t>
            </a:r>
            <a:r>
              <a:rPr lang="zh-CN" altLang="en-US" dirty="0">
                <a:solidFill>
                  <a:srgbClr val="002060"/>
                </a:solidFill>
              </a:rPr>
              <a:t>存储、访问和处理</a:t>
            </a:r>
          </a:p>
          <a:p>
            <a:pPr lvl="1" eaLnBrk="1" hangingPunct="1"/>
            <a:r>
              <a:rPr lang="en-US" altLang="zh-CN" dirty="0"/>
              <a:t>Weiser</a:t>
            </a:r>
            <a:r>
              <a:rPr lang="zh-CN" altLang="en-US" dirty="0"/>
              <a:t>的工作仍集中于符号信息的处理，尚未考虑如何支持人们的现实世界工作（如听诊器、显微镜等工作）</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灯片编号占位符 3">
            <a:extLst>
              <a:ext uri="{FF2B5EF4-FFF2-40B4-BE49-F238E27FC236}">
                <a16:creationId xmlns:a16="http://schemas.microsoft.com/office/drawing/2014/main" id="{E9A07439-3F0D-5A12-45A1-8D046955ABA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956D28ED-CAD5-4BC6-9A54-199E472DB488}" type="slidenum">
              <a:rPr lang="en-US" altLang="zh-CN" sz="1800" b="0"/>
              <a:pPr/>
              <a:t>62</a:t>
            </a:fld>
            <a:endParaRPr lang="en-US" altLang="zh-CN" sz="1800" b="0"/>
          </a:p>
        </p:txBody>
      </p:sp>
      <p:sp>
        <p:nvSpPr>
          <p:cNvPr id="72706" name="Rectangle 2">
            <a:extLst>
              <a:ext uri="{FF2B5EF4-FFF2-40B4-BE49-F238E27FC236}">
                <a16:creationId xmlns:a16="http://schemas.microsoft.com/office/drawing/2014/main" id="{E4D33126-B79C-8318-80BC-60B8011A26B6}"/>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pic>
        <p:nvPicPr>
          <p:cNvPr id="72707" name="Picture 5">
            <a:extLst>
              <a:ext uri="{FF2B5EF4-FFF2-40B4-BE49-F238E27FC236}">
                <a16:creationId xmlns:a16="http://schemas.microsoft.com/office/drawing/2014/main" id="{C186C66E-C5AA-8DCE-5F51-C891DF9B0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125538"/>
            <a:ext cx="219075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6">
            <a:extLst>
              <a:ext uri="{FF2B5EF4-FFF2-40B4-BE49-F238E27FC236}">
                <a16:creationId xmlns:a16="http://schemas.microsoft.com/office/drawing/2014/main" id="{F5E499F8-80D7-6A79-D6D7-DF70501B1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3284538"/>
            <a:ext cx="3455987"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7">
            <a:extLst>
              <a:ext uri="{FF2B5EF4-FFF2-40B4-BE49-F238E27FC236}">
                <a16:creationId xmlns:a16="http://schemas.microsoft.com/office/drawing/2014/main" id="{C2DABD21-D31D-6DD1-321A-268118A2403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4140200" y="1844675"/>
            <a:ext cx="4824413" cy="3503613"/>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灯片编号占位符 3">
            <a:extLst>
              <a:ext uri="{FF2B5EF4-FFF2-40B4-BE49-F238E27FC236}">
                <a16:creationId xmlns:a16="http://schemas.microsoft.com/office/drawing/2014/main" id="{3C9D2238-2162-57F8-E2AC-84B91AF3FA2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A4A1731D-22FF-4B83-8BA4-0D4BA5FA901E}" type="slidenum">
              <a:rPr lang="en-US" altLang="zh-CN" sz="1800" b="0"/>
              <a:pPr/>
              <a:t>63</a:t>
            </a:fld>
            <a:endParaRPr lang="en-US" altLang="zh-CN" sz="1800" b="0"/>
          </a:p>
        </p:txBody>
      </p:sp>
      <p:sp>
        <p:nvSpPr>
          <p:cNvPr id="73730" name="Rectangle 2">
            <a:extLst>
              <a:ext uri="{FF2B5EF4-FFF2-40B4-BE49-F238E27FC236}">
                <a16:creationId xmlns:a16="http://schemas.microsoft.com/office/drawing/2014/main" id="{168961B7-5312-0096-517E-01123A64DF3E}"/>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sp>
        <p:nvSpPr>
          <p:cNvPr id="73731" name="Rectangle 3">
            <a:extLst>
              <a:ext uri="{FF2B5EF4-FFF2-40B4-BE49-F238E27FC236}">
                <a16:creationId xmlns:a16="http://schemas.microsoft.com/office/drawing/2014/main" id="{76D8551B-2AD5-DF70-6399-7034DC361652}"/>
              </a:ext>
            </a:extLst>
          </p:cNvPr>
          <p:cNvSpPr>
            <a:spLocks noGrp="1" noChangeArrowheads="1"/>
          </p:cNvSpPr>
          <p:nvPr>
            <p:ph idx="1"/>
          </p:nvPr>
        </p:nvSpPr>
        <p:spPr/>
        <p:txBody>
          <a:bodyPr/>
          <a:lstStyle/>
          <a:p>
            <a:pPr eaLnBrk="1" hangingPunct="1"/>
            <a:r>
              <a:rPr lang="zh-CN" altLang="en-US" b="1">
                <a:solidFill>
                  <a:srgbClr val="C00000"/>
                </a:solidFill>
              </a:rPr>
              <a:t>普适计算</a:t>
            </a:r>
          </a:p>
          <a:p>
            <a:pPr lvl="1" eaLnBrk="1" hangingPunct="1"/>
            <a:r>
              <a:rPr lang="zh-CN" altLang="en-US"/>
              <a:t>无处不在计算</a:t>
            </a:r>
            <a:r>
              <a:rPr lang="zh-CN" altLang="en-US">
                <a:solidFill>
                  <a:srgbClr val="0070C0"/>
                </a:solidFill>
              </a:rPr>
              <a:t>在家用电器和移动设备上的应用或扩展</a:t>
            </a:r>
          </a:p>
          <a:p>
            <a:pPr lvl="2" eaLnBrk="1" hangingPunct="1"/>
            <a:r>
              <a:rPr lang="zh-CN" altLang="en-US"/>
              <a:t>例如：手机、</a:t>
            </a:r>
            <a:r>
              <a:rPr lang="en-US" altLang="zh-CN"/>
              <a:t>PDA</a:t>
            </a:r>
            <a:r>
              <a:rPr lang="zh-CN" altLang="en-US"/>
              <a:t>、数字电视、智能冰箱等</a:t>
            </a:r>
          </a:p>
          <a:p>
            <a:pPr lvl="1" eaLnBrk="1" hangingPunct="1"/>
            <a:r>
              <a:rPr lang="zh-CN" altLang="en-US"/>
              <a:t>最新研究趋势是</a:t>
            </a:r>
            <a:r>
              <a:rPr lang="zh-CN" altLang="en-US">
                <a:solidFill>
                  <a:srgbClr val="0070C0"/>
                </a:solidFill>
              </a:rPr>
              <a:t>如何感知上下文信息来支持用户的活动</a:t>
            </a:r>
          </a:p>
          <a:p>
            <a:pPr lvl="2" eaLnBrk="1" hangingPunct="1"/>
            <a:r>
              <a:rPr lang="zh-CN" altLang="en-US"/>
              <a:t>例如：手机感知环境来自动调整音量</a:t>
            </a:r>
          </a:p>
          <a:p>
            <a:pPr eaLnBrk="1" hangingPunct="1"/>
            <a:r>
              <a:rPr lang="zh-CN" altLang="en-US" b="1">
                <a:solidFill>
                  <a:srgbClr val="C00000"/>
                </a:solidFill>
              </a:rPr>
              <a:t>可穿戴计算</a:t>
            </a:r>
            <a:r>
              <a:rPr lang="zh-CN" altLang="en-US"/>
              <a:t>（</a:t>
            </a:r>
            <a:r>
              <a:rPr lang="en-US" altLang="zh-CN"/>
              <a:t>wearable computing</a:t>
            </a:r>
            <a:r>
              <a:rPr lang="zh-CN" altLang="en-US"/>
              <a:t>）</a:t>
            </a:r>
          </a:p>
          <a:p>
            <a:pPr lvl="1" eaLnBrk="1" hangingPunct="1"/>
            <a:r>
              <a:rPr lang="zh-CN" altLang="en-US"/>
              <a:t>一种移动计算类型，将各种显示、通信等设备嵌入衣着</a:t>
            </a:r>
          </a:p>
          <a:p>
            <a:pPr eaLnBrk="1" hangingPunct="1"/>
            <a:r>
              <a:rPr lang="zh-CN" altLang="en-US" b="1">
                <a:solidFill>
                  <a:srgbClr val="C00000"/>
                </a:solidFill>
              </a:rPr>
              <a:t>实物用户界面</a:t>
            </a:r>
            <a:r>
              <a:rPr lang="zh-CN" altLang="en-US"/>
              <a:t>（</a:t>
            </a:r>
            <a:r>
              <a:rPr lang="en-US" altLang="zh-CN"/>
              <a:t>Tangible User Interface</a:t>
            </a:r>
            <a:r>
              <a:rPr lang="zh-CN" altLang="en-US"/>
              <a:t>）</a:t>
            </a:r>
          </a:p>
          <a:p>
            <a:pPr lvl="1" eaLnBrk="1" hangingPunct="1"/>
            <a:r>
              <a:rPr lang="zh-CN" altLang="en-US"/>
              <a:t>通过</a:t>
            </a:r>
            <a:r>
              <a:rPr lang="zh-CN" altLang="en-US">
                <a:solidFill>
                  <a:srgbClr val="0070C0"/>
                </a:solidFill>
              </a:rPr>
              <a:t>结合信息与物理对象</a:t>
            </a:r>
            <a:r>
              <a:rPr lang="zh-CN" altLang="en-US"/>
              <a:t>，允许用户“捉取和操作”信息</a:t>
            </a:r>
          </a:p>
          <a:p>
            <a:pPr lvl="1" eaLnBrk="1" hangingPunct="1"/>
            <a:r>
              <a:rPr lang="zh-CN" altLang="en-US"/>
              <a:t>旨在填补</a:t>
            </a:r>
            <a:r>
              <a:rPr lang="zh-CN" altLang="en-US">
                <a:solidFill>
                  <a:srgbClr val="0070C0"/>
                </a:solidFill>
              </a:rPr>
              <a:t>数字空间和物理环境</a:t>
            </a:r>
            <a:r>
              <a:rPr lang="zh-CN" altLang="en-US"/>
              <a:t>之间的鸿沟</a:t>
            </a:r>
          </a:p>
          <a:p>
            <a:pPr lvl="1" eaLnBrk="1" hangingPunct="1"/>
            <a:r>
              <a:rPr lang="zh-CN" altLang="en-US"/>
              <a:t>集中于利用</a:t>
            </a:r>
            <a:r>
              <a:rPr lang="zh-CN" altLang="en-US">
                <a:solidFill>
                  <a:srgbClr val="0070C0"/>
                </a:solidFill>
              </a:rPr>
              <a:t>物理对象表示输入操作</a:t>
            </a:r>
          </a:p>
        </p:txBody>
      </p:sp>
      <p:pic>
        <p:nvPicPr>
          <p:cNvPr id="73732" name="Picture 4">
            <a:extLst>
              <a:ext uri="{FF2B5EF4-FFF2-40B4-BE49-F238E27FC236}">
                <a16:creationId xmlns:a16="http://schemas.microsoft.com/office/drawing/2014/main" id="{70920154-0836-2051-D6A5-9E5BA7B29073}"/>
              </a:ext>
            </a:extLst>
          </p:cNvPr>
          <p:cNvPicPr>
            <a:picLocks noChangeAspect="1" noChangeArrowheads="1"/>
          </p:cNvPicPr>
          <p:nvPr/>
        </p:nvPicPr>
        <p:blipFill>
          <a:blip r:embed="rId2">
            <a:lum bright="12000" contrast="12000"/>
            <a:extLst>
              <a:ext uri="{28A0092B-C50C-407E-A947-70E740481C1C}">
                <a14:useLocalDpi xmlns:a14="http://schemas.microsoft.com/office/drawing/2010/main" val="0"/>
              </a:ext>
            </a:extLst>
          </a:blip>
          <a:srcRect/>
          <a:stretch>
            <a:fillRect/>
          </a:stretch>
        </p:blipFill>
        <p:spPr bwMode="auto">
          <a:xfrm>
            <a:off x="6300788" y="4981575"/>
            <a:ext cx="2843212"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灯片编号占位符 3">
            <a:extLst>
              <a:ext uri="{FF2B5EF4-FFF2-40B4-BE49-F238E27FC236}">
                <a16:creationId xmlns:a16="http://schemas.microsoft.com/office/drawing/2014/main" id="{026AFD5F-D0E7-EA50-CA62-82133717253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CC48AFA7-CB6C-4354-B4CE-28D5D6D4073F}" type="slidenum">
              <a:rPr lang="en-US" altLang="zh-CN" sz="1800" b="0"/>
              <a:pPr/>
              <a:t>64</a:t>
            </a:fld>
            <a:endParaRPr lang="en-US" altLang="zh-CN" sz="1800" b="0"/>
          </a:p>
        </p:txBody>
      </p:sp>
      <p:sp>
        <p:nvSpPr>
          <p:cNvPr id="74754" name="Rectangle 2">
            <a:extLst>
              <a:ext uri="{FF2B5EF4-FFF2-40B4-BE49-F238E27FC236}">
                <a16:creationId xmlns:a16="http://schemas.microsoft.com/office/drawing/2014/main" id="{C84E474A-7F30-F5ED-65A9-1C1621859544}"/>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sp>
        <p:nvSpPr>
          <p:cNvPr id="74755" name="Rectangle 3">
            <a:extLst>
              <a:ext uri="{FF2B5EF4-FFF2-40B4-BE49-F238E27FC236}">
                <a16:creationId xmlns:a16="http://schemas.microsoft.com/office/drawing/2014/main" id="{A0E7075B-707A-D388-1DEF-F752A9E89530}"/>
              </a:ext>
            </a:extLst>
          </p:cNvPr>
          <p:cNvSpPr>
            <a:spLocks noGrp="1" noChangeArrowheads="1"/>
          </p:cNvSpPr>
          <p:nvPr>
            <p:ph idx="1"/>
          </p:nvPr>
        </p:nvSpPr>
        <p:spPr/>
        <p:txBody>
          <a:bodyPr/>
          <a:lstStyle/>
          <a:p>
            <a:pPr lvl="1" eaLnBrk="1" hangingPunct="1"/>
            <a:r>
              <a:rPr lang="zh-CN" altLang="en-US"/>
              <a:t>在协同工作中的应用实例</a:t>
            </a:r>
          </a:p>
        </p:txBody>
      </p:sp>
      <p:pic>
        <p:nvPicPr>
          <p:cNvPr id="74756" name="Picture 4">
            <a:extLst>
              <a:ext uri="{FF2B5EF4-FFF2-40B4-BE49-F238E27FC236}">
                <a16:creationId xmlns:a16="http://schemas.microsoft.com/office/drawing/2014/main" id="{7851EF2B-6FA8-247F-9652-0C0A759A4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1557338"/>
            <a:ext cx="5970587" cy="509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灯片编号占位符 3">
            <a:extLst>
              <a:ext uri="{FF2B5EF4-FFF2-40B4-BE49-F238E27FC236}">
                <a16:creationId xmlns:a16="http://schemas.microsoft.com/office/drawing/2014/main" id="{9B3E0A1E-A1B7-BE2A-D447-81BF350591C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F8E5E127-4B3B-483D-A2B0-4C3092C4E269}" type="slidenum">
              <a:rPr lang="en-US" altLang="zh-CN" sz="1800" b="0"/>
              <a:pPr/>
              <a:t>65</a:t>
            </a:fld>
            <a:endParaRPr lang="en-US" altLang="zh-CN" sz="1800" b="0"/>
          </a:p>
        </p:txBody>
      </p:sp>
      <p:sp>
        <p:nvSpPr>
          <p:cNvPr id="75778" name="Rectangle 2">
            <a:extLst>
              <a:ext uri="{FF2B5EF4-FFF2-40B4-BE49-F238E27FC236}">
                <a16:creationId xmlns:a16="http://schemas.microsoft.com/office/drawing/2014/main" id="{2A7EFE0F-F24E-15B3-4EF0-9D464392167E}"/>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sp>
        <p:nvSpPr>
          <p:cNvPr id="75779" name="Rectangle 3">
            <a:extLst>
              <a:ext uri="{FF2B5EF4-FFF2-40B4-BE49-F238E27FC236}">
                <a16:creationId xmlns:a16="http://schemas.microsoft.com/office/drawing/2014/main" id="{96AC2252-8861-E889-DBBD-BE9CD7EC0A49}"/>
              </a:ext>
            </a:extLst>
          </p:cNvPr>
          <p:cNvSpPr>
            <a:spLocks noGrp="1" noChangeArrowheads="1"/>
          </p:cNvSpPr>
          <p:nvPr>
            <p:ph idx="1"/>
          </p:nvPr>
        </p:nvSpPr>
        <p:spPr/>
        <p:txBody>
          <a:bodyPr/>
          <a:lstStyle/>
          <a:p>
            <a:pPr eaLnBrk="1" hangingPunct="1"/>
            <a:r>
              <a:rPr lang="zh-CN" altLang="en-US" b="1">
                <a:solidFill>
                  <a:srgbClr val="C00000"/>
                </a:solidFill>
              </a:rPr>
              <a:t>增强现实</a:t>
            </a:r>
            <a:r>
              <a:rPr lang="zh-CN" altLang="en-US"/>
              <a:t>（</a:t>
            </a:r>
            <a:r>
              <a:rPr lang="en-US" altLang="zh-CN"/>
              <a:t>augmented reality</a:t>
            </a:r>
            <a:r>
              <a:rPr lang="zh-CN" altLang="en-US"/>
              <a:t>）</a:t>
            </a:r>
          </a:p>
          <a:p>
            <a:pPr lvl="1" eaLnBrk="1" hangingPunct="1"/>
            <a:r>
              <a:rPr lang="zh-CN" altLang="en-US"/>
              <a:t>将虚拟信息与现实重合，允许用户感知实际世界</a:t>
            </a:r>
          </a:p>
          <a:p>
            <a:pPr lvl="1" eaLnBrk="1" hangingPunct="1"/>
            <a:r>
              <a:rPr lang="zh-CN" altLang="en-US"/>
              <a:t>对现实的补充或增强（数字特异功能），而非取代它</a:t>
            </a:r>
          </a:p>
          <a:p>
            <a:pPr lvl="1" eaLnBrk="1" hangingPunct="1"/>
            <a:r>
              <a:rPr lang="zh-CN" altLang="en-US"/>
              <a:t>一个</a:t>
            </a:r>
            <a:r>
              <a:rPr lang="en-US" altLang="zh-CN"/>
              <a:t>AR</a:t>
            </a:r>
            <a:r>
              <a:rPr lang="zh-CN" altLang="en-US"/>
              <a:t>系统一般具有以下三个特征：</a:t>
            </a:r>
          </a:p>
          <a:p>
            <a:pPr lvl="2" eaLnBrk="1" hangingPunct="1"/>
            <a:r>
              <a:rPr lang="zh-CN" altLang="en-US"/>
              <a:t>真实对象和虚拟对象在真实环境中的结合</a:t>
            </a:r>
          </a:p>
          <a:p>
            <a:pPr lvl="2" eaLnBrk="1" hangingPunct="1"/>
            <a:r>
              <a:rPr lang="zh-CN" altLang="en-US"/>
              <a:t>交互并实时地运行</a:t>
            </a:r>
          </a:p>
          <a:p>
            <a:pPr lvl="2" eaLnBrk="1" hangingPunct="1"/>
            <a:r>
              <a:rPr lang="zh-CN" altLang="en-US"/>
              <a:t>真实对象和虚拟对象相互之间准确重合（对位）</a:t>
            </a:r>
          </a:p>
          <a:p>
            <a:pPr lvl="1" eaLnBrk="1" hangingPunct="1"/>
            <a:r>
              <a:rPr lang="zh-CN" altLang="en-US"/>
              <a:t>旨在增强用户的感知能力并对</a:t>
            </a:r>
            <a:r>
              <a:rPr lang="zh-CN" altLang="en-US">
                <a:solidFill>
                  <a:srgbClr val="0070C0"/>
                </a:solidFill>
              </a:rPr>
              <a:t>实际世界任务提供支持</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灯片编号占位符 3">
            <a:extLst>
              <a:ext uri="{FF2B5EF4-FFF2-40B4-BE49-F238E27FC236}">
                <a16:creationId xmlns:a16="http://schemas.microsoft.com/office/drawing/2014/main" id="{58263114-D86A-6934-410B-C78F1EF5936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0F5E215D-B0C8-4592-8F53-FDF95A25163E}" type="slidenum">
              <a:rPr lang="en-US" altLang="zh-CN" sz="1800" b="0"/>
              <a:pPr/>
              <a:t>66</a:t>
            </a:fld>
            <a:endParaRPr lang="en-US" altLang="zh-CN" sz="1800" b="0"/>
          </a:p>
        </p:txBody>
      </p:sp>
      <p:sp>
        <p:nvSpPr>
          <p:cNvPr id="76802" name="Rectangle 2">
            <a:extLst>
              <a:ext uri="{FF2B5EF4-FFF2-40B4-BE49-F238E27FC236}">
                <a16:creationId xmlns:a16="http://schemas.microsoft.com/office/drawing/2014/main" id="{6D5DF6B8-91C2-B8DA-3930-F92ADE475A68}"/>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sp>
        <p:nvSpPr>
          <p:cNvPr id="76803" name="Rectangle 3">
            <a:extLst>
              <a:ext uri="{FF2B5EF4-FFF2-40B4-BE49-F238E27FC236}">
                <a16:creationId xmlns:a16="http://schemas.microsoft.com/office/drawing/2014/main" id="{71D6B0B2-DA25-4256-28F1-C19C5C484F3E}"/>
              </a:ext>
            </a:extLst>
          </p:cNvPr>
          <p:cNvSpPr>
            <a:spLocks noGrp="1" noChangeArrowheads="1"/>
          </p:cNvSpPr>
          <p:nvPr>
            <p:ph idx="1"/>
          </p:nvPr>
        </p:nvSpPr>
        <p:spPr/>
        <p:txBody>
          <a:bodyPr/>
          <a:lstStyle/>
          <a:p>
            <a:pPr lvl="1" eaLnBrk="1" hangingPunct="1"/>
            <a:r>
              <a:rPr lang="zh-CN" altLang="en-US"/>
              <a:t>应用前景十分广阔，例如，</a:t>
            </a:r>
          </a:p>
          <a:p>
            <a:pPr lvl="2" eaLnBrk="1" hangingPunct="1"/>
            <a:r>
              <a:rPr lang="zh-CN" altLang="en-US"/>
              <a:t>波音公司首先将</a:t>
            </a:r>
            <a:r>
              <a:rPr lang="en-US" altLang="zh-CN"/>
              <a:t>AR</a:t>
            </a:r>
            <a:r>
              <a:rPr lang="zh-CN" altLang="en-US"/>
              <a:t>应用于飞机布线</a:t>
            </a:r>
          </a:p>
          <a:p>
            <a:pPr lvl="2" eaLnBrk="1" hangingPunct="1"/>
            <a:r>
              <a:rPr lang="zh-CN" altLang="en-US"/>
              <a:t>用于外科手术的“</a:t>
            </a:r>
            <a:r>
              <a:rPr lang="en-US" altLang="zh-CN"/>
              <a:t>X</a:t>
            </a:r>
            <a:r>
              <a:rPr lang="zh-CN" altLang="en-US"/>
              <a:t>射线视觉”</a:t>
            </a:r>
          </a:p>
          <a:p>
            <a:pPr lvl="2" eaLnBrk="1" hangingPunct="1"/>
            <a:r>
              <a:rPr lang="zh-CN" altLang="en-US"/>
              <a:t>互动教学</a:t>
            </a:r>
          </a:p>
          <a:p>
            <a:pPr lvl="2" eaLnBrk="1" hangingPunct="1"/>
            <a:r>
              <a:rPr lang="zh-CN" altLang="en-US"/>
              <a:t>军事行动</a:t>
            </a:r>
          </a:p>
          <a:p>
            <a:pPr eaLnBrk="1" hangingPunct="1"/>
            <a:endParaRPr lang="en-US" altLang="zh-CN"/>
          </a:p>
        </p:txBody>
      </p:sp>
      <p:pic>
        <p:nvPicPr>
          <p:cNvPr id="76804" name="Picture 4">
            <a:extLst>
              <a:ext uri="{FF2B5EF4-FFF2-40B4-BE49-F238E27FC236}">
                <a16:creationId xmlns:a16="http://schemas.microsoft.com/office/drawing/2014/main" id="{8D1241A4-C18C-C873-815B-E21CBCCA6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500438"/>
            <a:ext cx="2536825"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5">
            <a:extLst>
              <a:ext uri="{FF2B5EF4-FFF2-40B4-BE49-F238E27FC236}">
                <a16:creationId xmlns:a16="http://schemas.microsoft.com/office/drawing/2014/main" id="{B4E4F001-3D28-96C4-CE05-851A2BE11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3573463"/>
            <a:ext cx="2435225" cy="189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6">
            <a:extLst>
              <a:ext uri="{FF2B5EF4-FFF2-40B4-BE49-F238E27FC236}">
                <a16:creationId xmlns:a16="http://schemas.microsoft.com/office/drawing/2014/main" id="{7EB8BA5E-C49A-CD7B-C523-5AB9D60A0D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3573463"/>
            <a:ext cx="2520950"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7">
            <a:extLst>
              <a:ext uri="{FF2B5EF4-FFF2-40B4-BE49-F238E27FC236}">
                <a16:creationId xmlns:a16="http://schemas.microsoft.com/office/drawing/2014/main" id="{89D69E33-E336-1E04-099C-BD94133828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588" y="620713"/>
            <a:ext cx="1820862"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灯片编号占位符 3">
            <a:extLst>
              <a:ext uri="{FF2B5EF4-FFF2-40B4-BE49-F238E27FC236}">
                <a16:creationId xmlns:a16="http://schemas.microsoft.com/office/drawing/2014/main" id="{856EDE3D-690D-47DF-0E7E-473C9E982E3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14535504-D957-4697-B7DD-65F105D1BB6D}" type="slidenum">
              <a:rPr lang="en-US" altLang="zh-CN" sz="1800" b="0"/>
              <a:pPr/>
              <a:t>67</a:t>
            </a:fld>
            <a:endParaRPr lang="en-US" altLang="zh-CN" sz="1800" b="0"/>
          </a:p>
        </p:txBody>
      </p:sp>
      <p:sp>
        <p:nvSpPr>
          <p:cNvPr id="77826" name="Rectangle 2">
            <a:extLst>
              <a:ext uri="{FF2B5EF4-FFF2-40B4-BE49-F238E27FC236}">
                <a16:creationId xmlns:a16="http://schemas.microsoft.com/office/drawing/2014/main" id="{629932DE-ABCB-5E6F-EF50-10A0664469B4}"/>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sp>
        <p:nvSpPr>
          <p:cNvPr id="77827" name="Rectangle 3">
            <a:extLst>
              <a:ext uri="{FF2B5EF4-FFF2-40B4-BE49-F238E27FC236}">
                <a16:creationId xmlns:a16="http://schemas.microsoft.com/office/drawing/2014/main" id="{AE50AD05-5D9D-C331-0A6D-B95D946A3339}"/>
              </a:ext>
            </a:extLst>
          </p:cNvPr>
          <p:cNvSpPr>
            <a:spLocks noGrp="1" noChangeArrowheads="1"/>
          </p:cNvSpPr>
          <p:nvPr>
            <p:ph idx="1"/>
          </p:nvPr>
        </p:nvSpPr>
        <p:spPr/>
        <p:txBody>
          <a:bodyPr/>
          <a:lstStyle/>
          <a:p>
            <a:pPr eaLnBrk="1" hangingPunct="1"/>
            <a:endParaRPr lang="zh-CN" altLang="zh-CN"/>
          </a:p>
        </p:txBody>
      </p:sp>
      <p:pic>
        <p:nvPicPr>
          <p:cNvPr id="77828" name="Picture 4">
            <a:extLst>
              <a:ext uri="{FF2B5EF4-FFF2-40B4-BE49-F238E27FC236}">
                <a16:creationId xmlns:a16="http://schemas.microsoft.com/office/drawing/2014/main" id="{A00BE903-7CF6-FC29-44BC-48285B735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196975"/>
            <a:ext cx="2808288"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5">
            <a:extLst>
              <a:ext uri="{FF2B5EF4-FFF2-40B4-BE49-F238E27FC236}">
                <a16:creationId xmlns:a16="http://schemas.microsoft.com/office/drawing/2014/main" id="{6C40001D-988A-0B66-DA5B-22CD2C179D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1125538"/>
            <a:ext cx="2289175"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6">
            <a:extLst>
              <a:ext uri="{FF2B5EF4-FFF2-40B4-BE49-F238E27FC236}">
                <a16:creationId xmlns:a16="http://schemas.microsoft.com/office/drawing/2014/main" id="{9BEF785D-4077-FAD0-A350-53AB77894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187700"/>
            <a:ext cx="2879725"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1" name="Picture 7">
            <a:extLst>
              <a:ext uri="{FF2B5EF4-FFF2-40B4-BE49-F238E27FC236}">
                <a16:creationId xmlns:a16="http://schemas.microsoft.com/office/drawing/2014/main" id="{DAFD5EB6-ABAF-51A1-E0C7-F08285C4A9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638" y="3644900"/>
            <a:ext cx="4681537"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灯片编号占位符 3">
            <a:extLst>
              <a:ext uri="{FF2B5EF4-FFF2-40B4-BE49-F238E27FC236}">
                <a16:creationId xmlns:a16="http://schemas.microsoft.com/office/drawing/2014/main" id="{2BEEBC0A-1A7B-D9A8-B2A3-1999DFB9623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5F9EC1A2-E98F-4367-BA1A-ECFEDFB2307E}" type="slidenum">
              <a:rPr lang="en-US" altLang="zh-CN" sz="1800" b="0"/>
              <a:pPr/>
              <a:t>68</a:t>
            </a:fld>
            <a:endParaRPr lang="en-US" altLang="zh-CN" sz="1800" b="0"/>
          </a:p>
        </p:txBody>
      </p:sp>
      <p:sp>
        <p:nvSpPr>
          <p:cNvPr id="78850" name="Rectangle 2">
            <a:extLst>
              <a:ext uri="{FF2B5EF4-FFF2-40B4-BE49-F238E27FC236}">
                <a16:creationId xmlns:a16="http://schemas.microsoft.com/office/drawing/2014/main" id="{F18BFF09-9318-1E9C-C2F4-7090D10896D8}"/>
              </a:ext>
            </a:extLst>
          </p:cNvPr>
          <p:cNvSpPr>
            <a:spLocks noGrp="1" noChangeArrowheads="1"/>
          </p:cNvSpPr>
          <p:nvPr>
            <p:ph type="title"/>
          </p:nvPr>
        </p:nvSpPr>
        <p:spPr/>
        <p:txBody>
          <a:bodyPr/>
          <a:lstStyle/>
          <a:p>
            <a:pPr eaLnBrk="1" hangingPunct="1"/>
            <a:r>
              <a:rPr lang="en-US" altLang="zh-CN"/>
              <a:t>2.5 </a:t>
            </a:r>
            <a:r>
              <a:rPr lang="zh-CN" altLang="en-US"/>
              <a:t>交互范型（</a:t>
            </a:r>
            <a:r>
              <a:rPr lang="en-US" altLang="zh-CN"/>
              <a:t>interaction paradigm</a:t>
            </a:r>
            <a:r>
              <a:rPr lang="zh-CN" altLang="en-US"/>
              <a:t>）</a:t>
            </a:r>
          </a:p>
        </p:txBody>
      </p:sp>
      <p:sp>
        <p:nvSpPr>
          <p:cNvPr id="78851" name="Rectangle 3">
            <a:extLst>
              <a:ext uri="{FF2B5EF4-FFF2-40B4-BE49-F238E27FC236}">
                <a16:creationId xmlns:a16="http://schemas.microsoft.com/office/drawing/2014/main" id="{2A3D94F8-59F7-2127-0C26-9B108A8B3AA6}"/>
              </a:ext>
            </a:extLst>
          </p:cNvPr>
          <p:cNvSpPr>
            <a:spLocks noGrp="1" noChangeArrowheads="1"/>
          </p:cNvSpPr>
          <p:nvPr>
            <p:ph idx="1"/>
          </p:nvPr>
        </p:nvSpPr>
        <p:spPr/>
        <p:txBody>
          <a:bodyPr/>
          <a:lstStyle/>
          <a:p>
            <a:pPr eaLnBrk="1" hangingPunct="1"/>
            <a:r>
              <a:rPr lang="zh-CN" altLang="en-US" b="1">
                <a:solidFill>
                  <a:srgbClr val="C00000"/>
                </a:solidFill>
              </a:rPr>
              <a:t>上下文感知计算</a:t>
            </a:r>
            <a:r>
              <a:rPr lang="zh-CN" altLang="en-US"/>
              <a:t>（</a:t>
            </a:r>
            <a:r>
              <a:rPr lang="en-US" altLang="zh-CN"/>
              <a:t>context-aware computing</a:t>
            </a:r>
            <a:r>
              <a:rPr lang="zh-CN" altLang="en-US"/>
              <a:t>）</a:t>
            </a:r>
          </a:p>
          <a:p>
            <a:pPr lvl="1" eaLnBrk="1" hangingPunct="1"/>
            <a:r>
              <a:rPr lang="zh-CN" altLang="en-US"/>
              <a:t>通过</a:t>
            </a:r>
            <a:r>
              <a:rPr lang="zh-CN" altLang="en-US">
                <a:solidFill>
                  <a:srgbClr val="0070C0"/>
                </a:solidFill>
              </a:rPr>
              <a:t>感知用户和环境的状态</a:t>
            </a:r>
            <a:r>
              <a:rPr lang="zh-CN" altLang="en-US"/>
              <a:t>，</a:t>
            </a:r>
            <a:r>
              <a:rPr lang="zh-CN" altLang="en-US">
                <a:solidFill>
                  <a:srgbClr val="0070C0"/>
                </a:solidFill>
              </a:rPr>
              <a:t>自动支持用户的行为</a:t>
            </a:r>
          </a:p>
          <a:p>
            <a:pPr lvl="2" eaLnBrk="1" hangingPunct="1"/>
            <a:r>
              <a:rPr lang="zh-CN" altLang="en-US"/>
              <a:t>各种传感器可捕获用户的手势、表情等，据此预测用户的需要，并作出相应的反应</a:t>
            </a:r>
          </a:p>
          <a:p>
            <a:pPr lvl="2" eaLnBrk="1" hangingPunct="1"/>
            <a:r>
              <a:rPr lang="zh-CN" altLang="en-US"/>
              <a:t>例如：眼球跟踪设备通过检测用户的视线活动实现自动导航</a:t>
            </a:r>
          </a:p>
          <a:p>
            <a:pPr eaLnBrk="1" hangingPunct="1"/>
            <a:r>
              <a:rPr lang="zh-CN" altLang="en-US" b="1">
                <a:solidFill>
                  <a:srgbClr val="C00000"/>
                </a:solidFill>
              </a:rPr>
              <a:t>计算机支持的协同工作</a:t>
            </a:r>
            <a:r>
              <a:rPr lang="zh-CN" altLang="en-US"/>
              <a:t>（</a:t>
            </a:r>
            <a:r>
              <a:rPr lang="en-US" altLang="zh-CN"/>
              <a:t>computer-supported cooperation work, CSCW</a:t>
            </a:r>
            <a:r>
              <a:rPr lang="zh-CN" altLang="en-US"/>
              <a:t>）</a:t>
            </a:r>
          </a:p>
          <a:p>
            <a:pPr lvl="1" eaLnBrk="1" hangingPunct="1">
              <a:lnSpc>
                <a:spcPct val="120000"/>
              </a:lnSpc>
            </a:pPr>
            <a:r>
              <a:rPr lang="zh-CN" altLang="en-US"/>
              <a:t>传统</a:t>
            </a:r>
            <a:r>
              <a:rPr lang="en-US" altLang="zh-CN"/>
              <a:t>HCI</a:t>
            </a:r>
            <a:r>
              <a:rPr lang="zh-CN" altLang="en-US"/>
              <a:t>研究和实践集中于单用户、单机</a:t>
            </a:r>
          </a:p>
          <a:p>
            <a:pPr lvl="1" eaLnBrk="1" hangingPunct="1">
              <a:lnSpc>
                <a:spcPct val="120000"/>
              </a:lnSpc>
            </a:pPr>
            <a:r>
              <a:rPr lang="zh-CN" altLang="en-US"/>
              <a:t>网络、交互技术、多媒体的发展导致个人之间协作的出现</a:t>
            </a:r>
          </a:p>
          <a:p>
            <a:pPr lvl="1" eaLnBrk="1" hangingPunct="1">
              <a:lnSpc>
                <a:spcPct val="120000"/>
              </a:lnSpc>
            </a:pPr>
            <a:r>
              <a:rPr lang="zh-CN" altLang="en-US"/>
              <a:t>允许</a:t>
            </a:r>
            <a:r>
              <a:rPr lang="zh-CN" altLang="en-US">
                <a:solidFill>
                  <a:srgbClr val="0070C0"/>
                </a:solidFill>
              </a:rPr>
              <a:t>多个用户通过计算机进行合作</a:t>
            </a:r>
            <a:r>
              <a:rPr lang="zh-CN" altLang="en-US"/>
              <a:t>，如视频会议、</a:t>
            </a:r>
            <a:r>
              <a:rPr lang="en-US" altLang="zh-CN"/>
              <a:t>email</a:t>
            </a:r>
            <a:r>
              <a:rPr lang="zh-CN" altLang="en-US"/>
              <a:t>等</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灯片编号占位符 3">
            <a:extLst>
              <a:ext uri="{FF2B5EF4-FFF2-40B4-BE49-F238E27FC236}">
                <a16:creationId xmlns:a16="http://schemas.microsoft.com/office/drawing/2014/main" id="{316BF5C8-79A5-57B7-6167-3DD73585785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BDD3EACA-98BF-4632-87C7-101730EC4FF9}" type="slidenum">
              <a:rPr lang="en-US" altLang="zh-CN" sz="1800" b="0"/>
              <a:pPr/>
              <a:t>69</a:t>
            </a:fld>
            <a:endParaRPr lang="en-US" altLang="zh-CN" sz="1800" b="0"/>
          </a:p>
        </p:txBody>
      </p:sp>
      <p:sp>
        <p:nvSpPr>
          <p:cNvPr id="79874" name="Rectangle 2">
            <a:extLst>
              <a:ext uri="{FF2B5EF4-FFF2-40B4-BE49-F238E27FC236}">
                <a16:creationId xmlns:a16="http://schemas.microsoft.com/office/drawing/2014/main" id="{3563E7DF-E342-6146-257E-D57AC6374761}"/>
              </a:ext>
            </a:extLst>
          </p:cNvPr>
          <p:cNvSpPr>
            <a:spLocks noGrp="1" noChangeArrowheads="1"/>
          </p:cNvSpPr>
          <p:nvPr>
            <p:ph type="title"/>
          </p:nvPr>
        </p:nvSpPr>
        <p:spPr/>
        <p:txBody>
          <a:bodyPr/>
          <a:lstStyle/>
          <a:p>
            <a:pPr eaLnBrk="1" hangingPunct="1"/>
            <a:r>
              <a:rPr lang="en-US" altLang="zh-CN"/>
              <a:t>2.6 </a:t>
            </a:r>
            <a:r>
              <a:rPr lang="zh-CN" altLang="en-US"/>
              <a:t>从概念模型到实际设计</a:t>
            </a:r>
          </a:p>
        </p:txBody>
      </p:sp>
      <p:sp>
        <p:nvSpPr>
          <p:cNvPr id="79875" name="Rectangle 3">
            <a:extLst>
              <a:ext uri="{FF2B5EF4-FFF2-40B4-BE49-F238E27FC236}">
                <a16:creationId xmlns:a16="http://schemas.microsoft.com/office/drawing/2014/main" id="{5E86A2C6-91DE-CFC5-DC4D-8BA30D51F5C0}"/>
              </a:ext>
            </a:extLst>
          </p:cNvPr>
          <p:cNvSpPr>
            <a:spLocks noGrp="1" noChangeArrowheads="1"/>
          </p:cNvSpPr>
          <p:nvPr>
            <p:ph idx="1"/>
          </p:nvPr>
        </p:nvSpPr>
        <p:spPr>
          <a:xfrm>
            <a:off x="685800" y="1066800"/>
            <a:ext cx="7772400" cy="4594225"/>
          </a:xfrm>
        </p:spPr>
        <p:txBody>
          <a:bodyPr/>
          <a:lstStyle/>
          <a:p>
            <a:pPr eaLnBrk="1" hangingPunct="1"/>
            <a:r>
              <a:rPr lang="zh-CN" altLang="en-US"/>
              <a:t>如第一章所述，交互设计是一个迭代过程</a:t>
            </a:r>
          </a:p>
          <a:p>
            <a:pPr lvl="1" eaLnBrk="1" hangingPunct="1"/>
            <a:r>
              <a:rPr lang="zh-CN" altLang="en-US"/>
              <a:t>每一遍迭代都是对上一遍的</a:t>
            </a:r>
            <a:r>
              <a:rPr lang="zh-CN" altLang="en-US">
                <a:solidFill>
                  <a:srgbClr val="0070C0"/>
                </a:solidFill>
              </a:rPr>
              <a:t>求精或细化</a:t>
            </a:r>
            <a:r>
              <a:rPr lang="zh-CN" altLang="en-US"/>
              <a:t>，直至满足用户需要为止</a:t>
            </a:r>
          </a:p>
          <a:p>
            <a:pPr lvl="1" eaLnBrk="1" hangingPunct="1"/>
            <a:endParaRPr lang="zh-CN" altLang="en-US"/>
          </a:p>
          <a:p>
            <a:pPr lvl="1" eaLnBrk="1" hangingPunct="1"/>
            <a:endParaRPr lang="zh-CN" altLang="en-US"/>
          </a:p>
          <a:p>
            <a:pPr lvl="1" eaLnBrk="1" hangingPunct="1"/>
            <a:endParaRPr lang="zh-CN" altLang="en-US"/>
          </a:p>
          <a:p>
            <a:pPr lvl="1" eaLnBrk="1" hangingPunct="1"/>
            <a:endParaRPr lang="zh-CN" altLang="en-US"/>
          </a:p>
          <a:p>
            <a:pPr lvl="1" eaLnBrk="1" hangingPunct="1"/>
            <a:r>
              <a:rPr lang="zh-CN" altLang="en-US"/>
              <a:t>主要活动包括：</a:t>
            </a:r>
            <a:r>
              <a:rPr lang="zh-CN" altLang="en-US">
                <a:solidFill>
                  <a:srgbClr val="0070C0"/>
                </a:solidFill>
              </a:rPr>
              <a:t>考虑设计目标、理解用户需要、提出候选概念模型、设计系统原型，相对目标和用户需要进行评估</a:t>
            </a:r>
          </a:p>
          <a:p>
            <a:pPr lvl="1" eaLnBrk="1" hangingPunct="1"/>
            <a:r>
              <a:rPr lang="zh-CN" altLang="en-US"/>
              <a:t>评估可能发现两方面的问题</a:t>
            </a:r>
          </a:p>
          <a:p>
            <a:pPr lvl="2" eaLnBrk="1" hangingPunct="1"/>
            <a:r>
              <a:rPr lang="zh-CN" altLang="en-US"/>
              <a:t>设计问题：</a:t>
            </a:r>
            <a:r>
              <a:rPr lang="zh-CN" altLang="en-US" b="1">
                <a:solidFill>
                  <a:srgbClr val="0070C0"/>
                </a:solidFill>
              </a:rPr>
              <a:t>原型与指定的概念模型不一致</a:t>
            </a:r>
          </a:p>
          <a:p>
            <a:pPr lvl="2" eaLnBrk="1" hangingPunct="1"/>
            <a:r>
              <a:rPr lang="zh-CN" altLang="en-US"/>
              <a:t>建模问题：</a:t>
            </a:r>
            <a:r>
              <a:rPr lang="zh-CN" altLang="en-US" b="1">
                <a:solidFill>
                  <a:srgbClr val="0070C0"/>
                </a:solidFill>
              </a:rPr>
              <a:t>概念模型与用户需要不一致</a:t>
            </a:r>
          </a:p>
        </p:txBody>
      </p:sp>
      <p:graphicFrame>
        <p:nvGraphicFramePr>
          <p:cNvPr id="79876" name="Object 4">
            <a:extLst>
              <a:ext uri="{FF2B5EF4-FFF2-40B4-BE49-F238E27FC236}">
                <a16:creationId xmlns:a16="http://schemas.microsoft.com/office/drawing/2014/main" id="{2630C143-90E0-7B49-3DDF-A9CB9B73E002}"/>
              </a:ext>
            </a:extLst>
          </p:cNvPr>
          <p:cNvGraphicFramePr>
            <a:graphicFrameLocks/>
          </p:cNvGraphicFramePr>
          <p:nvPr/>
        </p:nvGraphicFramePr>
        <p:xfrm>
          <a:off x="1835150" y="2133600"/>
          <a:ext cx="5256213" cy="1549400"/>
        </p:xfrm>
        <a:graphic>
          <a:graphicData uri="http://schemas.openxmlformats.org/presentationml/2006/ole">
            <mc:AlternateContent xmlns:mc="http://schemas.openxmlformats.org/markup-compatibility/2006">
              <mc:Choice xmlns:v="urn:schemas-microsoft-com:vml" Requires="v">
                <p:oleObj r:id="rId2" imgW="3202920" imgH="943560" progId="Visio.Drawing.11">
                  <p:embed/>
                </p:oleObj>
              </mc:Choice>
              <mc:Fallback>
                <p:oleObj r:id="rId2" imgW="3202920" imgH="943560" progId="Visio.Drawing.11">
                  <p:embed/>
                  <p:pic>
                    <p:nvPicPr>
                      <p:cNvPr id="79876" name="Object 4">
                        <a:extLst>
                          <a:ext uri="{FF2B5EF4-FFF2-40B4-BE49-F238E27FC236}">
                            <a16:creationId xmlns:a16="http://schemas.microsoft.com/office/drawing/2014/main" id="{2630C143-90E0-7B49-3DDF-A9CB9B73E00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2133600"/>
                        <a:ext cx="5256213"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D0AB563-5295-4CEB-8C48-A00B70D190DD}"/>
                  </a:ext>
                </a:extLst>
              </p14:cNvPr>
              <p14:cNvContentPartPr/>
              <p14:nvPr/>
            </p14:nvContentPartPr>
            <p14:xfrm>
              <a:off x="3559269" y="1845360"/>
              <a:ext cx="2775600" cy="173520"/>
            </p14:xfrm>
          </p:contentPart>
        </mc:Choice>
        <mc:Fallback xmlns="">
          <p:pic>
            <p:nvPicPr>
              <p:cNvPr id="2" name="Ink 1">
                <a:extLst>
                  <a:ext uri="{FF2B5EF4-FFF2-40B4-BE49-F238E27FC236}">
                    <a16:creationId xmlns:a16="http://schemas.microsoft.com/office/drawing/2014/main" id="{FD0AB563-5295-4CEB-8C48-A00B70D190DD}"/>
                  </a:ext>
                </a:extLst>
              </p:cNvPr>
              <p:cNvPicPr/>
              <p:nvPr/>
            </p:nvPicPr>
            <p:blipFill>
              <a:blip r:embed="rId5"/>
              <a:stretch>
                <a:fillRect/>
              </a:stretch>
            </p:blipFill>
            <p:spPr>
              <a:xfrm>
                <a:off x="3550629" y="1836720"/>
                <a:ext cx="27932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85961320-8B53-11D9-E7EA-FA5B4261DC0A}"/>
                  </a:ext>
                </a:extLst>
              </p14:cNvPr>
              <p14:cNvContentPartPr/>
              <p14:nvPr/>
            </p14:nvContentPartPr>
            <p14:xfrm>
              <a:off x="3079029" y="4231440"/>
              <a:ext cx="1071360" cy="714240"/>
            </p14:xfrm>
          </p:contentPart>
        </mc:Choice>
        <mc:Fallback>
          <p:pic>
            <p:nvPicPr>
              <p:cNvPr id="3" name="Ink 2">
                <a:extLst>
                  <a:ext uri="{FF2B5EF4-FFF2-40B4-BE49-F238E27FC236}">
                    <a16:creationId xmlns:a16="http://schemas.microsoft.com/office/drawing/2014/main" id="{85961320-8B53-11D9-E7EA-FA5B4261DC0A}"/>
                  </a:ext>
                </a:extLst>
              </p:cNvPr>
              <p:cNvPicPr/>
              <p:nvPr/>
            </p:nvPicPr>
            <p:blipFill>
              <a:blip r:embed="rId7"/>
              <a:stretch>
                <a:fillRect/>
              </a:stretch>
            </p:blipFill>
            <p:spPr>
              <a:xfrm>
                <a:off x="3070389" y="4222440"/>
                <a:ext cx="1089000" cy="731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65EFAFF3-9C01-ED37-CB07-6CFE01CC34A1}"/>
                  </a:ext>
                </a:extLst>
              </p14:cNvPr>
              <p14:cNvContentPartPr/>
              <p14:nvPr/>
            </p14:nvContentPartPr>
            <p14:xfrm>
              <a:off x="1465869" y="4852800"/>
              <a:ext cx="161280" cy="1059120"/>
            </p14:xfrm>
          </p:contentPart>
        </mc:Choice>
        <mc:Fallback>
          <p:pic>
            <p:nvPicPr>
              <p:cNvPr id="4" name="Ink 3">
                <a:extLst>
                  <a:ext uri="{FF2B5EF4-FFF2-40B4-BE49-F238E27FC236}">
                    <a16:creationId xmlns:a16="http://schemas.microsoft.com/office/drawing/2014/main" id="{65EFAFF3-9C01-ED37-CB07-6CFE01CC34A1}"/>
                  </a:ext>
                </a:extLst>
              </p:cNvPr>
              <p:cNvPicPr/>
              <p:nvPr/>
            </p:nvPicPr>
            <p:blipFill>
              <a:blip r:embed="rId9"/>
              <a:stretch>
                <a:fillRect/>
              </a:stretch>
            </p:blipFill>
            <p:spPr>
              <a:xfrm>
                <a:off x="1457229" y="4843800"/>
                <a:ext cx="178920" cy="1076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CA9D74FB-1B29-4680-9050-87984A49F020}"/>
                  </a:ext>
                </a:extLst>
              </p14:cNvPr>
              <p14:cNvContentPartPr/>
              <p14:nvPr/>
            </p14:nvContentPartPr>
            <p14:xfrm>
              <a:off x="5190429" y="5147640"/>
              <a:ext cx="1423800" cy="54000"/>
            </p14:xfrm>
          </p:contentPart>
        </mc:Choice>
        <mc:Fallback>
          <p:pic>
            <p:nvPicPr>
              <p:cNvPr id="5" name="Ink 4">
                <a:extLst>
                  <a:ext uri="{FF2B5EF4-FFF2-40B4-BE49-F238E27FC236}">
                    <a16:creationId xmlns:a16="http://schemas.microsoft.com/office/drawing/2014/main" id="{CA9D74FB-1B29-4680-9050-87984A49F020}"/>
                  </a:ext>
                </a:extLst>
              </p:cNvPr>
              <p:cNvPicPr/>
              <p:nvPr/>
            </p:nvPicPr>
            <p:blipFill>
              <a:blip r:embed="rId11"/>
              <a:stretch>
                <a:fillRect/>
              </a:stretch>
            </p:blipFill>
            <p:spPr>
              <a:xfrm>
                <a:off x="5181789" y="5139000"/>
                <a:ext cx="14414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91460667-0F6C-323F-3000-ACC5EB9016B9}"/>
                  </a:ext>
                </a:extLst>
              </p14:cNvPr>
              <p14:cNvContentPartPr/>
              <p14:nvPr/>
            </p14:nvContentPartPr>
            <p14:xfrm>
              <a:off x="4793349" y="5516640"/>
              <a:ext cx="1098720" cy="119520"/>
            </p14:xfrm>
          </p:contentPart>
        </mc:Choice>
        <mc:Fallback>
          <p:pic>
            <p:nvPicPr>
              <p:cNvPr id="6" name="Ink 5">
                <a:extLst>
                  <a:ext uri="{FF2B5EF4-FFF2-40B4-BE49-F238E27FC236}">
                    <a16:creationId xmlns:a16="http://schemas.microsoft.com/office/drawing/2014/main" id="{91460667-0F6C-323F-3000-ACC5EB9016B9}"/>
                  </a:ext>
                </a:extLst>
              </p:cNvPr>
              <p:cNvPicPr/>
              <p:nvPr/>
            </p:nvPicPr>
            <p:blipFill>
              <a:blip r:embed="rId13"/>
              <a:stretch>
                <a:fillRect/>
              </a:stretch>
            </p:blipFill>
            <p:spPr>
              <a:xfrm>
                <a:off x="4784349" y="5508000"/>
                <a:ext cx="1116360" cy="13716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灯片编号占位符 3">
            <a:extLst>
              <a:ext uri="{FF2B5EF4-FFF2-40B4-BE49-F238E27FC236}">
                <a16:creationId xmlns:a16="http://schemas.microsoft.com/office/drawing/2014/main" id="{378CC6AA-A29A-B21F-DC8D-AB122034B52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F96AC31D-0865-4F58-9694-069F086BA049}" type="slidenum">
              <a:rPr lang="en-US" altLang="zh-CN" sz="1800" b="0"/>
              <a:pPr/>
              <a:t>7</a:t>
            </a:fld>
            <a:endParaRPr lang="en-US" altLang="zh-CN" sz="1800" b="0"/>
          </a:p>
        </p:txBody>
      </p:sp>
      <p:sp>
        <p:nvSpPr>
          <p:cNvPr id="14338" name="Rectangle 2">
            <a:extLst>
              <a:ext uri="{FF2B5EF4-FFF2-40B4-BE49-F238E27FC236}">
                <a16:creationId xmlns:a16="http://schemas.microsoft.com/office/drawing/2014/main" id="{D17D73ED-35EF-79B8-5732-256E0241ED5B}"/>
              </a:ext>
            </a:extLst>
          </p:cNvPr>
          <p:cNvSpPr>
            <a:spLocks noGrp="1" noChangeArrowheads="1"/>
          </p:cNvSpPr>
          <p:nvPr>
            <p:ph type="title"/>
          </p:nvPr>
        </p:nvSpPr>
        <p:spPr/>
        <p:txBody>
          <a:bodyPr/>
          <a:lstStyle/>
          <a:p>
            <a:pPr eaLnBrk="1" hangingPunct="1"/>
            <a:r>
              <a:rPr lang="en-US" altLang="zh-CN"/>
              <a:t>2.2 </a:t>
            </a:r>
            <a:r>
              <a:rPr lang="zh-CN" altLang="en-US"/>
              <a:t>理解问题空间</a:t>
            </a:r>
          </a:p>
        </p:txBody>
      </p:sp>
      <p:sp>
        <p:nvSpPr>
          <p:cNvPr id="14339" name="Rectangle 3">
            <a:extLst>
              <a:ext uri="{FF2B5EF4-FFF2-40B4-BE49-F238E27FC236}">
                <a16:creationId xmlns:a16="http://schemas.microsoft.com/office/drawing/2014/main" id="{23831445-F9D2-52B2-30AC-0D6B47C07F2C}"/>
              </a:ext>
            </a:extLst>
          </p:cNvPr>
          <p:cNvSpPr>
            <a:spLocks noGrp="1" noChangeArrowheads="1"/>
          </p:cNvSpPr>
          <p:nvPr>
            <p:ph idx="1"/>
          </p:nvPr>
        </p:nvSpPr>
        <p:spPr>
          <a:xfrm>
            <a:off x="685800" y="1066800"/>
            <a:ext cx="7772400" cy="4449763"/>
          </a:xfrm>
        </p:spPr>
        <p:txBody>
          <a:bodyPr/>
          <a:lstStyle/>
          <a:p>
            <a:pPr lvl="1" eaLnBrk="1" hangingPunct="1">
              <a:buFontTx/>
              <a:buNone/>
            </a:pPr>
            <a:r>
              <a:rPr lang="zh-CN" altLang="en-US"/>
              <a:t>问题空间可能很大，所以人们通常利用</a:t>
            </a:r>
            <a:r>
              <a:rPr lang="zh-CN" altLang="en-US" b="1">
                <a:solidFill>
                  <a:srgbClr val="C00000"/>
                </a:solidFill>
              </a:rPr>
              <a:t>启发式规则</a:t>
            </a:r>
            <a:r>
              <a:rPr lang="zh-CN" altLang="en-US"/>
              <a:t>来选择合适的转移操作</a:t>
            </a:r>
          </a:p>
          <a:p>
            <a:pPr lvl="2" eaLnBrk="1" hangingPunct="1"/>
            <a:r>
              <a:rPr lang="zh-CN" altLang="en-US"/>
              <a:t>例如：设计者利用</a:t>
            </a:r>
            <a:r>
              <a:rPr lang="zh-CN" altLang="en-US" b="1">
                <a:solidFill>
                  <a:srgbClr val="C00000"/>
                </a:solidFill>
              </a:rPr>
              <a:t>设计规则</a:t>
            </a:r>
            <a:r>
              <a:rPr lang="zh-CN" altLang="en-US"/>
              <a:t>在许多候选方案中做出决策</a:t>
            </a:r>
          </a:p>
          <a:p>
            <a:pPr lvl="1" eaLnBrk="1" hangingPunct="1"/>
            <a:r>
              <a:rPr lang="zh-CN" altLang="en-US"/>
              <a:t>因此，问题求解的关键是理解问题空间</a:t>
            </a:r>
            <a:endParaRPr lang="en-US" altLang="zh-CN"/>
          </a:p>
          <a:p>
            <a:pPr lvl="1" eaLnBrk="1" hangingPunct="1"/>
            <a:endParaRPr lang="zh-CN" altLang="en-US"/>
          </a:p>
          <a:p>
            <a:pPr eaLnBrk="1" hangingPunct="1"/>
            <a:r>
              <a:rPr lang="zh-CN" altLang="en-US"/>
              <a:t>启发式规则</a:t>
            </a:r>
            <a:r>
              <a:rPr lang="en-US" altLang="zh-CN"/>
              <a:t>(heuristic rule)</a:t>
            </a:r>
          </a:p>
          <a:p>
            <a:pPr lvl="1" eaLnBrk="1" hangingPunct="1"/>
            <a:r>
              <a:rPr lang="zh-CN" altLang="en-US"/>
              <a:t>与设计任务相关的规则，可帮助减少探索设计空间的努力</a:t>
            </a:r>
          </a:p>
          <a:p>
            <a:pPr lvl="2" eaLnBrk="1" hangingPunct="1"/>
            <a:r>
              <a:rPr lang="zh-CN" altLang="en-US"/>
              <a:t>可能源于理论研究的结果，如心理学、人机交互等</a:t>
            </a:r>
          </a:p>
          <a:p>
            <a:pPr lvl="2" eaLnBrk="1" hangingPunct="1"/>
            <a:r>
              <a:rPr lang="zh-CN" altLang="en-US"/>
              <a:t>可能来自设计和评估的实践</a:t>
            </a:r>
          </a:p>
          <a:p>
            <a:pPr lvl="1" eaLnBrk="1" hangingPunct="1"/>
            <a:r>
              <a:rPr lang="zh-CN" altLang="en-US"/>
              <a:t>不能保证获得最佳解</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灯片编号占位符 3">
            <a:extLst>
              <a:ext uri="{FF2B5EF4-FFF2-40B4-BE49-F238E27FC236}">
                <a16:creationId xmlns:a16="http://schemas.microsoft.com/office/drawing/2014/main" id="{51661322-8586-ECE6-971A-187402FBE67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31F6A5C2-E00D-48AA-A12C-97177ECA3E9A}" type="slidenum">
              <a:rPr lang="en-US" altLang="zh-CN" sz="1800" b="0"/>
              <a:pPr/>
              <a:t>70</a:t>
            </a:fld>
            <a:endParaRPr lang="en-US" altLang="zh-CN" sz="1800" b="0"/>
          </a:p>
        </p:txBody>
      </p:sp>
      <p:sp>
        <p:nvSpPr>
          <p:cNvPr id="80898" name="Rectangle 2">
            <a:extLst>
              <a:ext uri="{FF2B5EF4-FFF2-40B4-BE49-F238E27FC236}">
                <a16:creationId xmlns:a16="http://schemas.microsoft.com/office/drawing/2014/main" id="{7908992B-9A99-66FC-D15F-38A533401E29}"/>
              </a:ext>
            </a:extLst>
          </p:cNvPr>
          <p:cNvSpPr>
            <a:spLocks noGrp="1" noChangeArrowheads="1"/>
          </p:cNvSpPr>
          <p:nvPr>
            <p:ph type="title"/>
          </p:nvPr>
        </p:nvSpPr>
        <p:spPr/>
        <p:txBody>
          <a:bodyPr/>
          <a:lstStyle/>
          <a:p>
            <a:pPr eaLnBrk="1" hangingPunct="1"/>
            <a:r>
              <a:rPr lang="en-US" altLang="zh-CN"/>
              <a:t>2.6 </a:t>
            </a:r>
            <a:r>
              <a:rPr lang="zh-CN" altLang="en-US"/>
              <a:t>从概念模型到实际设计</a:t>
            </a:r>
          </a:p>
        </p:txBody>
      </p:sp>
      <p:sp>
        <p:nvSpPr>
          <p:cNvPr id="80899" name="Rectangle 3">
            <a:extLst>
              <a:ext uri="{FF2B5EF4-FFF2-40B4-BE49-F238E27FC236}">
                <a16:creationId xmlns:a16="http://schemas.microsoft.com/office/drawing/2014/main" id="{8E7BDE9B-19D6-ADB8-9B63-6F7802472351}"/>
              </a:ext>
            </a:extLst>
          </p:cNvPr>
          <p:cNvSpPr>
            <a:spLocks noGrp="1" noChangeArrowheads="1"/>
          </p:cNvSpPr>
          <p:nvPr>
            <p:ph idx="1"/>
          </p:nvPr>
        </p:nvSpPr>
        <p:spPr>
          <a:xfrm>
            <a:off x="685800" y="1066800"/>
            <a:ext cx="7772400" cy="4594225"/>
          </a:xfrm>
        </p:spPr>
        <p:txBody>
          <a:bodyPr/>
          <a:lstStyle/>
          <a:p>
            <a:pPr lvl="1" eaLnBrk="1" hangingPunct="1"/>
            <a:r>
              <a:rPr lang="zh-CN" altLang="en-US"/>
              <a:t>无论何类问题，均需要进行设计</a:t>
            </a:r>
            <a:r>
              <a:rPr lang="zh-CN" altLang="en-US">
                <a:solidFill>
                  <a:srgbClr val="0070C0"/>
                </a:solidFill>
              </a:rPr>
              <a:t>迭代</a:t>
            </a:r>
          </a:p>
          <a:p>
            <a:pPr lvl="2" eaLnBrk="1" hangingPunct="1"/>
            <a:r>
              <a:rPr lang="zh-CN" altLang="en-US"/>
              <a:t>对设计问题，需要</a:t>
            </a:r>
            <a:r>
              <a:rPr lang="zh-CN" altLang="en-US">
                <a:solidFill>
                  <a:srgbClr val="0070C0"/>
                </a:solidFill>
              </a:rPr>
              <a:t>按照概念模型改进界面和交互设计</a:t>
            </a:r>
          </a:p>
          <a:p>
            <a:pPr lvl="2" eaLnBrk="1" hangingPunct="1"/>
            <a:r>
              <a:rPr lang="zh-CN" altLang="en-US"/>
              <a:t>对建模问题，需要进一步提取用户信息，求精假设或提出新的用户需要假设，并据此</a:t>
            </a:r>
            <a:r>
              <a:rPr lang="zh-CN" altLang="en-US">
                <a:solidFill>
                  <a:srgbClr val="0070C0"/>
                </a:solidFill>
              </a:rPr>
              <a:t>改进概念模型</a:t>
            </a:r>
          </a:p>
          <a:p>
            <a:pPr lvl="1" eaLnBrk="1" hangingPunct="1"/>
            <a:r>
              <a:rPr lang="zh-CN" altLang="en-US"/>
              <a:t>不难看出，</a:t>
            </a:r>
            <a:r>
              <a:rPr lang="zh-CN" altLang="en-US" b="1">
                <a:solidFill>
                  <a:srgbClr val="C00000"/>
                </a:solidFill>
              </a:rPr>
              <a:t>概念模型是用户需要和原型设计之间的桥梁</a:t>
            </a:r>
          </a:p>
          <a:p>
            <a:pPr lvl="2" eaLnBrk="1" hangingPunct="1"/>
            <a:r>
              <a:rPr lang="zh-CN" altLang="en-US"/>
              <a:t>一方面，必须满足支持用户任务的需要</a:t>
            </a:r>
          </a:p>
          <a:p>
            <a:pPr lvl="2" eaLnBrk="1" hangingPunct="1"/>
            <a:r>
              <a:rPr lang="zh-CN" altLang="en-US"/>
              <a:t>另一方面，又必须满足技术应用的限制</a:t>
            </a:r>
          </a:p>
          <a:p>
            <a:pPr eaLnBrk="1" hangingPunct="1"/>
            <a:r>
              <a:rPr lang="zh-CN" altLang="en-US"/>
              <a:t>如前所述，本教程的核心是如何进行交互设计</a:t>
            </a:r>
          </a:p>
          <a:p>
            <a:pPr lvl="1" eaLnBrk="1" hangingPunct="1"/>
            <a:r>
              <a:rPr lang="zh-CN" altLang="en-US"/>
              <a:t>内容将围绕着不同的迭代设计遍（</a:t>
            </a:r>
            <a:r>
              <a:rPr lang="en-US" altLang="zh-CN"/>
              <a:t>pass</a:t>
            </a:r>
            <a:r>
              <a:rPr lang="zh-CN" altLang="en-US"/>
              <a:t>）展开</a:t>
            </a:r>
          </a:p>
          <a:p>
            <a:pPr lvl="1" eaLnBrk="1" hangingPunct="1"/>
            <a:r>
              <a:rPr lang="zh-CN" altLang="en-US"/>
              <a:t>第一遍，考虑问题空间、识别用户的初始需要</a:t>
            </a:r>
          </a:p>
          <a:p>
            <a:pPr lvl="1" eaLnBrk="1" hangingPunct="1"/>
            <a:r>
              <a:rPr lang="zh-CN" altLang="en-US"/>
              <a:t>第二遍，进一步提取信息，如用户需要，当前任务执行有何问题等（第七章）</a:t>
            </a:r>
          </a:p>
        </p:txBody>
      </p:sp>
      <p:grpSp>
        <p:nvGrpSpPr>
          <p:cNvPr id="5" name="Group 4">
            <a:extLst>
              <a:ext uri="{FF2B5EF4-FFF2-40B4-BE49-F238E27FC236}">
                <a16:creationId xmlns:a16="http://schemas.microsoft.com/office/drawing/2014/main" id="{9DCFE7EB-4655-34E0-E6DE-EC5559547A70}"/>
              </a:ext>
            </a:extLst>
          </p:cNvPr>
          <p:cNvGrpSpPr/>
          <p:nvPr/>
        </p:nvGrpSpPr>
        <p:grpSpPr>
          <a:xfrm>
            <a:off x="625989" y="3604680"/>
            <a:ext cx="757080" cy="1892160"/>
            <a:chOff x="625989" y="3604680"/>
            <a:chExt cx="757080" cy="189216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9EEECA67-6DF0-7F38-EF8E-1CBFB045DF9A}"/>
                    </a:ext>
                  </a:extLst>
                </p14:cNvPr>
                <p14:cNvContentPartPr/>
                <p14:nvPr/>
              </p14:nvContentPartPr>
              <p14:xfrm>
                <a:off x="625989" y="3604680"/>
                <a:ext cx="515520" cy="500760"/>
              </p14:xfrm>
            </p:contentPart>
          </mc:Choice>
          <mc:Fallback>
            <p:pic>
              <p:nvPicPr>
                <p:cNvPr id="2" name="Ink 1">
                  <a:extLst>
                    <a:ext uri="{FF2B5EF4-FFF2-40B4-BE49-F238E27FC236}">
                      <a16:creationId xmlns:a16="http://schemas.microsoft.com/office/drawing/2014/main" id="{9EEECA67-6DF0-7F38-EF8E-1CBFB045DF9A}"/>
                    </a:ext>
                  </a:extLst>
                </p:cNvPr>
                <p:cNvPicPr/>
                <p:nvPr/>
              </p:nvPicPr>
              <p:blipFill>
                <a:blip r:embed="rId3"/>
                <a:stretch>
                  <a:fillRect/>
                </a:stretch>
              </p:blipFill>
              <p:spPr>
                <a:xfrm>
                  <a:off x="616989" y="3595680"/>
                  <a:ext cx="533160" cy="518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D028B64-FBBA-F870-0967-B881F63B93EF}"/>
                    </a:ext>
                  </a:extLst>
                </p14:cNvPr>
                <p14:cNvContentPartPr/>
                <p14:nvPr/>
              </p14:nvContentPartPr>
              <p14:xfrm>
                <a:off x="1304229" y="4194360"/>
                <a:ext cx="78840" cy="1168560"/>
              </p14:xfrm>
            </p:contentPart>
          </mc:Choice>
          <mc:Fallback>
            <p:pic>
              <p:nvPicPr>
                <p:cNvPr id="3" name="Ink 2">
                  <a:extLst>
                    <a:ext uri="{FF2B5EF4-FFF2-40B4-BE49-F238E27FC236}">
                      <a16:creationId xmlns:a16="http://schemas.microsoft.com/office/drawing/2014/main" id="{CD028B64-FBBA-F870-0967-B881F63B93EF}"/>
                    </a:ext>
                  </a:extLst>
                </p:cNvPr>
                <p:cNvPicPr/>
                <p:nvPr/>
              </p:nvPicPr>
              <p:blipFill>
                <a:blip r:embed="rId5"/>
                <a:stretch>
                  <a:fillRect/>
                </a:stretch>
              </p:blipFill>
              <p:spPr>
                <a:xfrm>
                  <a:off x="1295589" y="4185360"/>
                  <a:ext cx="96480" cy="1186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91BBCDAF-DC50-5D7C-D388-7CCBD37799EA}"/>
                    </a:ext>
                  </a:extLst>
                </p14:cNvPr>
                <p14:cNvContentPartPr/>
                <p14:nvPr/>
              </p14:nvContentPartPr>
              <p14:xfrm>
                <a:off x="1103709" y="5121720"/>
                <a:ext cx="249480" cy="375120"/>
              </p14:xfrm>
            </p:contentPart>
          </mc:Choice>
          <mc:Fallback>
            <p:pic>
              <p:nvPicPr>
                <p:cNvPr id="4" name="Ink 3">
                  <a:extLst>
                    <a:ext uri="{FF2B5EF4-FFF2-40B4-BE49-F238E27FC236}">
                      <a16:creationId xmlns:a16="http://schemas.microsoft.com/office/drawing/2014/main" id="{91BBCDAF-DC50-5D7C-D388-7CCBD37799EA}"/>
                    </a:ext>
                  </a:extLst>
                </p:cNvPr>
                <p:cNvPicPr/>
                <p:nvPr/>
              </p:nvPicPr>
              <p:blipFill>
                <a:blip r:embed="rId7"/>
                <a:stretch>
                  <a:fillRect/>
                </a:stretch>
              </p:blipFill>
              <p:spPr>
                <a:xfrm>
                  <a:off x="1095069" y="5113080"/>
                  <a:ext cx="267120" cy="392760"/>
                </a:xfrm>
                <a:prstGeom prst="rect">
                  <a:avLst/>
                </a:prstGeom>
              </p:spPr>
            </p:pic>
          </mc:Fallback>
        </mc:AlternateContent>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灯片编号占位符 3">
            <a:extLst>
              <a:ext uri="{FF2B5EF4-FFF2-40B4-BE49-F238E27FC236}">
                <a16:creationId xmlns:a16="http://schemas.microsoft.com/office/drawing/2014/main" id="{AF0112A9-AB38-0F21-C097-4D9A5F302C5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9BE7C4D7-1FD2-4C0D-ABF9-0FBDD1E85792}" type="slidenum">
              <a:rPr lang="en-US" altLang="zh-CN" sz="1800" b="0"/>
              <a:pPr/>
              <a:t>71</a:t>
            </a:fld>
            <a:endParaRPr lang="en-US" altLang="zh-CN" sz="1800" b="0"/>
          </a:p>
        </p:txBody>
      </p:sp>
      <p:sp>
        <p:nvSpPr>
          <p:cNvPr id="81922" name="Rectangle 2">
            <a:extLst>
              <a:ext uri="{FF2B5EF4-FFF2-40B4-BE49-F238E27FC236}">
                <a16:creationId xmlns:a16="http://schemas.microsoft.com/office/drawing/2014/main" id="{8207C335-9D42-2C87-446E-96E85FBBBCBE}"/>
              </a:ext>
            </a:extLst>
          </p:cNvPr>
          <p:cNvSpPr>
            <a:spLocks noGrp="1" noChangeArrowheads="1"/>
          </p:cNvSpPr>
          <p:nvPr>
            <p:ph type="title"/>
          </p:nvPr>
        </p:nvSpPr>
        <p:spPr/>
        <p:txBody>
          <a:bodyPr/>
          <a:lstStyle/>
          <a:p>
            <a:pPr eaLnBrk="1" hangingPunct="1"/>
            <a:r>
              <a:rPr lang="en-US" altLang="zh-CN"/>
              <a:t>2.6 </a:t>
            </a:r>
            <a:r>
              <a:rPr lang="zh-CN" altLang="en-US"/>
              <a:t>从概念模型到实际设计</a:t>
            </a:r>
          </a:p>
        </p:txBody>
      </p:sp>
      <p:sp>
        <p:nvSpPr>
          <p:cNvPr id="81923" name="Rectangle 3">
            <a:extLst>
              <a:ext uri="{FF2B5EF4-FFF2-40B4-BE49-F238E27FC236}">
                <a16:creationId xmlns:a16="http://schemas.microsoft.com/office/drawing/2014/main" id="{2CF41A42-2E27-86A7-9F95-1B03CB8B46F2}"/>
              </a:ext>
            </a:extLst>
          </p:cNvPr>
          <p:cNvSpPr>
            <a:spLocks noGrp="1" noChangeArrowheads="1"/>
          </p:cNvSpPr>
          <p:nvPr>
            <p:ph idx="1"/>
          </p:nvPr>
        </p:nvSpPr>
        <p:spPr/>
        <p:txBody>
          <a:bodyPr/>
          <a:lstStyle/>
          <a:p>
            <a:pPr lvl="1" eaLnBrk="1" hangingPunct="1">
              <a:lnSpc>
                <a:spcPct val="120000"/>
              </a:lnSpc>
            </a:pPr>
            <a:r>
              <a:rPr lang="zh-CN" altLang="en-US"/>
              <a:t>第三遍，按识别的问题求精需求，并提出候选概念模型（第八章）</a:t>
            </a:r>
          </a:p>
          <a:p>
            <a:pPr lvl="1" eaLnBrk="1" hangingPunct="1">
              <a:lnSpc>
                <a:spcPct val="120000"/>
              </a:lnSpc>
            </a:pPr>
            <a:r>
              <a:rPr lang="zh-CN" altLang="en-US"/>
              <a:t>第四遍，求精概念模型，并据此建立设计原型</a:t>
            </a:r>
          </a:p>
          <a:p>
            <a:pPr lvl="1" eaLnBrk="1" hangingPunct="1">
              <a:lnSpc>
                <a:spcPct val="120000"/>
              </a:lnSpc>
            </a:pPr>
            <a:r>
              <a:rPr lang="zh-CN" altLang="en-US">
                <a:solidFill>
                  <a:srgbClr val="0070C0"/>
                </a:solidFill>
              </a:rPr>
              <a:t>建立原型</a:t>
            </a:r>
            <a:r>
              <a:rPr lang="zh-CN" altLang="en-US"/>
              <a:t>可以使用各种用户为中心的设计（</a:t>
            </a:r>
            <a:r>
              <a:rPr lang="en-US" altLang="zh-CN"/>
              <a:t>UCD</a:t>
            </a:r>
            <a:r>
              <a:rPr lang="zh-CN" altLang="en-US"/>
              <a:t>）方法</a:t>
            </a:r>
          </a:p>
          <a:p>
            <a:pPr lvl="2" eaLnBrk="1" hangingPunct="1">
              <a:lnSpc>
                <a:spcPct val="120000"/>
              </a:lnSpc>
            </a:pPr>
            <a:r>
              <a:rPr lang="zh-CN" altLang="en-US"/>
              <a:t>情节图解、故事图板等用于解释交互的关键帧</a:t>
            </a:r>
          </a:p>
          <a:p>
            <a:pPr lvl="2" eaLnBrk="1" hangingPunct="1">
              <a:lnSpc>
                <a:spcPct val="120000"/>
              </a:lnSpc>
            </a:pPr>
            <a:r>
              <a:rPr lang="zh-CN" altLang="en-US"/>
              <a:t>卡片或标签等用于说明界面帧的结构及其帧与帧的关系</a:t>
            </a:r>
          </a:p>
          <a:p>
            <a:pPr lvl="1" eaLnBrk="1" hangingPunct="1">
              <a:lnSpc>
                <a:spcPct val="120000"/>
              </a:lnSpc>
            </a:pPr>
            <a:r>
              <a:rPr lang="zh-CN" altLang="en-US">
                <a:solidFill>
                  <a:srgbClr val="0070C0"/>
                </a:solidFill>
              </a:rPr>
              <a:t>对初步建立的原型进行评估</a:t>
            </a:r>
          </a:p>
          <a:p>
            <a:pPr lvl="2" eaLnBrk="1" hangingPunct="1">
              <a:lnSpc>
                <a:spcPct val="120000"/>
              </a:lnSpc>
            </a:pPr>
            <a:r>
              <a:rPr lang="zh-CN" altLang="en-US"/>
              <a:t>这样的原型通常都是一些设计图解，而非可执行代码</a:t>
            </a:r>
          </a:p>
          <a:p>
            <a:pPr lvl="2" eaLnBrk="1" hangingPunct="1">
              <a:lnSpc>
                <a:spcPct val="120000"/>
              </a:lnSpc>
            </a:pPr>
            <a:r>
              <a:rPr lang="zh-CN" altLang="en-US"/>
              <a:t>但用户的意见帮助决定设计是否在正确的方向（第</a:t>
            </a:r>
            <a:r>
              <a:rPr lang="en-US" altLang="zh-CN"/>
              <a:t>12</a:t>
            </a:r>
            <a:r>
              <a:rPr lang="zh-CN" altLang="en-US"/>
              <a:t>章）</a:t>
            </a:r>
          </a:p>
          <a:p>
            <a:pPr lvl="2" eaLnBrk="1" hangingPunct="1">
              <a:lnSpc>
                <a:spcPct val="120000"/>
              </a:lnSpc>
            </a:pPr>
            <a:r>
              <a:rPr lang="zh-CN" altLang="en-US"/>
              <a:t>存在许多不同类型的评估技术（第</a:t>
            </a:r>
            <a:r>
              <a:rPr lang="en-US" altLang="zh-CN"/>
              <a:t>13</a:t>
            </a:r>
            <a:r>
              <a:rPr lang="zh-CN" altLang="en-US"/>
              <a:t>、</a:t>
            </a:r>
            <a:r>
              <a:rPr lang="en-US" altLang="zh-CN"/>
              <a:t>14</a:t>
            </a:r>
            <a:r>
              <a:rPr lang="zh-CN" altLang="en-US"/>
              <a:t>章）</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灯片编号占位符 3">
            <a:extLst>
              <a:ext uri="{FF2B5EF4-FFF2-40B4-BE49-F238E27FC236}">
                <a16:creationId xmlns:a16="http://schemas.microsoft.com/office/drawing/2014/main" id="{C796BA2E-4B2D-84D8-B760-D14F5CC96DC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B5A71980-C923-4AA9-AD45-80DAC68EC04A}" type="slidenum">
              <a:rPr lang="en-US" altLang="zh-CN" sz="1800" b="0"/>
              <a:pPr/>
              <a:t>72</a:t>
            </a:fld>
            <a:endParaRPr lang="en-US" altLang="zh-CN" sz="1800" b="0"/>
          </a:p>
        </p:txBody>
      </p:sp>
      <p:sp>
        <p:nvSpPr>
          <p:cNvPr id="82946" name="Rectangle 2">
            <a:extLst>
              <a:ext uri="{FF2B5EF4-FFF2-40B4-BE49-F238E27FC236}">
                <a16:creationId xmlns:a16="http://schemas.microsoft.com/office/drawing/2014/main" id="{C8470F2E-E6B2-A568-95B1-7345BA6E13C2}"/>
              </a:ext>
            </a:extLst>
          </p:cNvPr>
          <p:cNvSpPr>
            <a:spLocks noGrp="1" noChangeArrowheads="1"/>
          </p:cNvSpPr>
          <p:nvPr>
            <p:ph type="title"/>
          </p:nvPr>
        </p:nvSpPr>
        <p:spPr/>
        <p:txBody>
          <a:bodyPr/>
          <a:lstStyle/>
          <a:p>
            <a:pPr eaLnBrk="1" hangingPunct="1"/>
            <a:r>
              <a:rPr lang="en-US" altLang="zh-CN"/>
              <a:t>2.6 </a:t>
            </a:r>
            <a:r>
              <a:rPr lang="zh-CN" altLang="en-US"/>
              <a:t>从概念模型到实际设计</a:t>
            </a:r>
          </a:p>
        </p:txBody>
      </p:sp>
      <p:sp>
        <p:nvSpPr>
          <p:cNvPr id="82947" name="Rectangle 3">
            <a:extLst>
              <a:ext uri="{FF2B5EF4-FFF2-40B4-BE49-F238E27FC236}">
                <a16:creationId xmlns:a16="http://schemas.microsoft.com/office/drawing/2014/main" id="{E8D31041-9486-5BF6-81E5-A36C152AC86E}"/>
              </a:ext>
            </a:extLst>
          </p:cNvPr>
          <p:cNvSpPr>
            <a:spLocks noGrp="1" noChangeArrowheads="1"/>
          </p:cNvSpPr>
          <p:nvPr>
            <p:ph idx="1"/>
          </p:nvPr>
        </p:nvSpPr>
        <p:spPr/>
        <p:txBody>
          <a:bodyPr/>
          <a:lstStyle/>
          <a:p>
            <a:pPr eaLnBrk="1" hangingPunct="1"/>
            <a:r>
              <a:rPr lang="zh-CN" altLang="en-US" b="1">
                <a:solidFill>
                  <a:srgbClr val="0070C0"/>
                </a:solidFill>
              </a:rPr>
              <a:t>在设计和评估概念模型的初步原型</a:t>
            </a:r>
            <a:r>
              <a:rPr lang="zh-CN" altLang="en-US"/>
              <a:t>时，需处理许多问题</a:t>
            </a:r>
          </a:p>
          <a:p>
            <a:pPr lvl="1" eaLnBrk="1" hangingPunct="1"/>
            <a:r>
              <a:rPr lang="zh-CN" altLang="en-US"/>
              <a:t>界面上的信息表示方式及交互方式</a:t>
            </a:r>
          </a:p>
          <a:p>
            <a:pPr lvl="1" eaLnBrk="1" hangingPunct="1"/>
            <a:r>
              <a:rPr lang="zh-CN" altLang="en-US"/>
              <a:t>需要使用何种类型的多媒体（如语音或动画）</a:t>
            </a:r>
          </a:p>
          <a:p>
            <a:pPr lvl="1" eaLnBrk="1" hangingPunct="1"/>
            <a:r>
              <a:rPr lang="zh-CN" altLang="en-US"/>
              <a:t>对用户的操作需要提供何种类型的反馈</a:t>
            </a:r>
          </a:p>
          <a:p>
            <a:pPr lvl="1" eaLnBrk="1" hangingPunct="1"/>
            <a:r>
              <a:rPr lang="zh-CN" altLang="en-US"/>
              <a:t>需要使用何种类型的</a:t>
            </a:r>
            <a:r>
              <a:rPr lang="en-US" altLang="zh-CN"/>
              <a:t>I/O</a:t>
            </a:r>
            <a:r>
              <a:rPr lang="zh-CN" altLang="en-US"/>
              <a:t>设备</a:t>
            </a:r>
          </a:p>
          <a:p>
            <a:pPr lvl="1" eaLnBrk="1" hangingPunct="1"/>
            <a:r>
              <a:rPr lang="zh-CN" altLang="en-US"/>
              <a:t>是否需要为用户提供界面代理</a:t>
            </a:r>
          </a:p>
          <a:p>
            <a:pPr lvl="1" eaLnBrk="1" hangingPunct="1"/>
            <a:r>
              <a:rPr lang="zh-CN" altLang="en-US"/>
              <a:t>是否需要特殊的输入设备，还是表示为虚拟操作</a:t>
            </a:r>
          </a:p>
          <a:p>
            <a:pPr lvl="1" eaLnBrk="1" hangingPunct="1"/>
            <a:r>
              <a:rPr lang="zh-CN" altLang="en-US"/>
              <a:t>需要提供何种类型的帮助</a:t>
            </a:r>
          </a:p>
          <a:p>
            <a:pPr eaLnBrk="1" hangingPunct="1"/>
            <a:r>
              <a:rPr lang="zh-CN" altLang="en-US"/>
              <a:t>对这些问题作出决策的同时需要</a:t>
            </a:r>
            <a:r>
              <a:rPr lang="zh-CN" altLang="en-US" b="1">
                <a:solidFill>
                  <a:srgbClr val="0070C0"/>
                </a:solidFill>
              </a:rPr>
              <a:t>考虑物理设计的问题</a:t>
            </a:r>
          </a:p>
          <a:p>
            <a:pPr lvl="1" eaLnBrk="1" hangingPunct="1"/>
            <a:r>
              <a:rPr lang="zh-CN" altLang="en-US"/>
              <a:t>信息表示</a:t>
            </a:r>
          </a:p>
          <a:p>
            <a:pPr lvl="2" eaLnBrk="1" hangingPunct="1"/>
            <a:r>
              <a:rPr lang="zh-CN" altLang="en-US"/>
              <a:t>采用何种具体的交互形式或技术（如菜单、表格等）</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灯片编号占位符 3">
            <a:extLst>
              <a:ext uri="{FF2B5EF4-FFF2-40B4-BE49-F238E27FC236}">
                <a16:creationId xmlns:a16="http://schemas.microsoft.com/office/drawing/2014/main" id="{5D304B7D-4495-3C52-38AA-AFA24F040E5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A45E9D7B-FD1E-4ED9-90C6-70DC4E6394AB}" type="slidenum">
              <a:rPr lang="en-US" altLang="zh-CN" sz="1800" b="0"/>
              <a:pPr/>
              <a:t>73</a:t>
            </a:fld>
            <a:endParaRPr lang="en-US" altLang="zh-CN" sz="1800" b="0"/>
          </a:p>
        </p:txBody>
      </p:sp>
      <p:sp>
        <p:nvSpPr>
          <p:cNvPr id="83970" name="Rectangle 2">
            <a:extLst>
              <a:ext uri="{FF2B5EF4-FFF2-40B4-BE49-F238E27FC236}">
                <a16:creationId xmlns:a16="http://schemas.microsoft.com/office/drawing/2014/main" id="{3F565BED-952B-832C-2D15-58DBEABDD4BB}"/>
              </a:ext>
            </a:extLst>
          </p:cNvPr>
          <p:cNvSpPr>
            <a:spLocks noGrp="1" noChangeArrowheads="1"/>
          </p:cNvSpPr>
          <p:nvPr>
            <p:ph type="title"/>
          </p:nvPr>
        </p:nvSpPr>
        <p:spPr/>
        <p:txBody>
          <a:bodyPr/>
          <a:lstStyle/>
          <a:p>
            <a:pPr eaLnBrk="1" hangingPunct="1"/>
            <a:r>
              <a:rPr lang="en-US" altLang="zh-CN"/>
              <a:t>2.6 </a:t>
            </a:r>
            <a:r>
              <a:rPr lang="zh-CN" altLang="en-US"/>
              <a:t>从概念模型到实际设计</a:t>
            </a:r>
          </a:p>
        </p:txBody>
      </p:sp>
      <p:sp>
        <p:nvSpPr>
          <p:cNvPr id="83971" name="Rectangle 3">
            <a:extLst>
              <a:ext uri="{FF2B5EF4-FFF2-40B4-BE49-F238E27FC236}">
                <a16:creationId xmlns:a16="http://schemas.microsoft.com/office/drawing/2014/main" id="{BB862C00-7696-BEA0-E167-461ED0BA8C06}"/>
              </a:ext>
            </a:extLst>
          </p:cNvPr>
          <p:cNvSpPr>
            <a:spLocks noGrp="1" noChangeArrowheads="1"/>
          </p:cNvSpPr>
          <p:nvPr>
            <p:ph idx="1"/>
          </p:nvPr>
        </p:nvSpPr>
        <p:spPr>
          <a:xfrm>
            <a:off x="685800" y="1066800"/>
            <a:ext cx="7847013" cy="4419600"/>
          </a:xfrm>
        </p:spPr>
        <p:txBody>
          <a:bodyPr/>
          <a:lstStyle/>
          <a:p>
            <a:pPr lvl="2" eaLnBrk="1" hangingPunct="1"/>
            <a:r>
              <a:rPr lang="zh-CN" altLang="en-US"/>
              <a:t>如何组织界面的布局（如窗口、对话框、菜单的排列）</a:t>
            </a:r>
          </a:p>
          <a:p>
            <a:pPr lvl="1" eaLnBrk="1" hangingPunct="1"/>
            <a:r>
              <a:rPr lang="zh-CN" altLang="en-US"/>
              <a:t>反馈表示</a:t>
            </a:r>
          </a:p>
          <a:p>
            <a:pPr lvl="2" eaLnBrk="1" hangingPunct="1"/>
            <a:r>
              <a:rPr lang="zh-CN" altLang="en-US"/>
              <a:t>反馈信息的具体形式（如图标、音频等）</a:t>
            </a:r>
          </a:p>
          <a:p>
            <a:pPr lvl="2" eaLnBrk="1" hangingPunct="1"/>
            <a:r>
              <a:rPr lang="zh-CN" altLang="en-US"/>
              <a:t>反馈信息的机制（如词法、语法或语义反馈）</a:t>
            </a:r>
          </a:p>
          <a:p>
            <a:pPr lvl="1" eaLnBrk="1" hangingPunct="1"/>
            <a:r>
              <a:rPr lang="zh-CN" altLang="en-US"/>
              <a:t>多媒体表示</a:t>
            </a:r>
          </a:p>
          <a:p>
            <a:pPr lvl="2" eaLnBrk="1" hangingPunct="1"/>
            <a:r>
              <a:rPr lang="zh-CN" altLang="en-US"/>
              <a:t>媒体应用的具体形式（如动画和语音的结合）</a:t>
            </a:r>
          </a:p>
          <a:p>
            <a:pPr eaLnBrk="1" hangingPunct="1"/>
            <a:r>
              <a:rPr lang="zh-CN" altLang="en-US"/>
              <a:t>在</a:t>
            </a:r>
            <a:r>
              <a:rPr lang="zh-CN" altLang="en-US">
                <a:solidFill>
                  <a:srgbClr val="0070C0"/>
                </a:solidFill>
              </a:rPr>
              <a:t>考虑物理设计决策时通常会发现某些概念决策问题</a:t>
            </a:r>
          </a:p>
          <a:p>
            <a:pPr lvl="1" eaLnBrk="1" hangingPunct="1"/>
            <a:r>
              <a:rPr lang="zh-CN" altLang="en-US"/>
              <a:t>概念决策与实际情况不符（如交互方式不支持用户活动）</a:t>
            </a:r>
          </a:p>
          <a:p>
            <a:pPr lvl="1" eaLnBrk="1" hangingPunct="1"/>
            <a:r>
              <a:rPr lang="zh-CN" altLang="en-US"/>
              <a:t>技术或物理限制不支持概念决策</a:t>
            </a:r>
          </a:p>
          <a:p>
            <a:pPr lvl="1" eaLnBrk="1" hangingPunct="1"/>
            <a:r>
              <a:rPr lang="zh-CN" altLang="en-US"/>
              <a:t>此时需要返回上一阶段改进概念设计</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灯片编号占位符 3">
            <a:extLst>
              <a:ext uri="{FF2B5EF4-FFF2-40B4-BE49-F238E27FC236}">
                <a16:creationId xmlns:a16="http://schemas.microsoft.com/office/drawing/2014/main" id="{4874CCD0-F250-D44F-7783-26E59ADB09C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E57D28EB-C5DD-402E-9176-0FA4A572DD03}" type="slidenum">
              <a:rPr lang="en-US" altLang="zh-CN" sz="1800" b="0"/>
              <a:pPr/>
              <a:t>74</a:t>
            </a:fld>
            <a:endParaRPr lang="en-US" altLang="zh-CN" sz="1800" b="0"/>
          </a:p>
        </p:txBody>
      </p:sp>
      <p:sp>
        <p:nvSpPr>
          <p:cNvPr id="84994" name="Rectangle 2">
            <a:extLst>
              <a:ext uri="{FF2B5EF4-FFF2-40B4-BE49-F238E27FC236}">
                <a16:creationId xmlns:a16="http://schemas.microsoft.com/office/drawing/2014/main" id="{E2E1C0A1-BBBE-23B5-D609-D316AD41E40E}"/>
              </a:ext>
            </a:extLst>
          </p:cNvPr>
          <p:cNvSpPr>
            <a:spLocks noGrp="1" noChangeArrowheads="1"/>
          </p:cNvSpPr>
          <p:nvPr>
            <p:ph type="title"/>
          </p:nvPr>
        </p:nvSpPr>
        <p:spPr/>
        <p:txBody>
          <a:bodyPr/>
          <a:lstStyle/>
          <a:p>
            <a:pPr eaLnBrk="1" hangingPunct="1"/>
            <a:r>
              <a:rPr lang="en-US" altLang="zh-CN"/>
              <a:t>2.6 </a:t>
            </a:r>
            <a:r>
              <a:rPr lang="zh-CN" altLang="en-US"/>
              <a:t>从概念模型到实际设计</a:t>
            </a:r>
          </a:p>
        </p:txBody>
      </p:sp>
      <p:sp>
        <p:nvSpPr>
          <p:cNvPr id="84995" name="Rectangle 3">
            <a:extLst>
              <a:ext uri="{FF2B5EF4-FFF2-40B4-BE49-F238E27FC236}">
                <a16:creationId xmlns:a16="http://schemas.microsoft.com/office/drawing/2014/main" id="{EC982888-DD8B-E4FB-CD8D-179BE4DDF269}"/>
              </a:ext>
            </a:extLst>
          </p:cNvPr>
          <p:cNvSpPr>
            <a:spLocks noGrp="1" noChangeArrowheads="1"/>
          </p:cNvSpPr>
          <p:nvPr>
            <p:ph idx="1"/>
          </p:nvPr>
        </p:nvSpPr>
        <p:spPr/>
        <p:txBody>
          <a:bodyPr/>
          <a:lstStyle/>
          <a:p>
            <a:pPr eaLnBrk="1" hangingPunct="1"/>
            <a:r>
              <a:rPr lang="zh-CN" altLang="en-US"/>
              <a:t>不同的应用在物理设计决策上有许多区别</a:t>
            </a:r>
          </a:p>
          <a:p>
            <a:pPr lvl="1" eaLnBrk="1" hangingPunct="1"/>
            <a:r>
              <a:rPr lang="zh-CN" altLang="en-US"/>
              <a:t>例如：</a:t>
            </a:r>
            <a:r>
              <a:rPr lang="en-US" altLang="zh-CN"/>
              <a:t>PDA</a:t>
            </a:r>
            <a:r>
              <a:rPr lang="zh-CN" altLang="en-US"/>
              <a:t>上的日历应用和火车调度的群件系统</a:t>
            </a:r>
          </a:p>
          <a:p>
            <a:pPr lvl="2" eaLnBrk="1" hangingPunct="1"/>
            <a:r>
              <a:rPr lang="zh-CN" altLang="en-US"/>
              <a:t>可能都采用了</a:t>
            </a:r>
            <a:r>
              <a:rPr lang="en-US" altLang="zh-CN"/>
              <a:t>WIMP</a:t>
            </a:r>
            <a:r>
              <a:rPr lang="zh-CN" altLang="en-US"/>
              <a:t>界面和直接操作方式</a:t>
            </a:r>
          </a:p>
          <a:p>
            <a:pPr lvl="2" eaLnBrk="1" hangingPunct="1"/>
            <a:r>
              <a:rPr lang="zh-CN" altLang="en-US"/>
              <a:t>但在</a:t>
            </a:r>
            <a:r>
              <a:rPr lang="en-US" altLang="zh-CN"/>
              <a:t>PDA</a:t>
            </a:r>
            <a:r>
              <a:rPr lang="zh-CN" altLang="en-US"/>
              <a:t>上可能使用语音表示菜单选择，而群件系统可能采用触摸形式</a:t>
            </a:r>
          </a:p>
          <a:p>
            <a:pPr eaLnBrk="1" hangingPunct="1"/>
            <a:r>
              <a:rPr lang="zh-CN" altLang="en-US"/>
              <a:t>交互设计是个复杂问题，通常不存在最佳的解</a:t>
            </a:r>
          </a:p>
          <a:p>
            <a:pPr lvl="1" eaLnBrk="1" hangingPunct="1"/>
            <a:r>
              <a:rPr lang="zh-CN" altLang="en-US"/>
              <a:t>因此，解决方案没有绝对的好、坏之分，需要利弊权衡</a:t>
            </a:r>
          </a:p>
          <a:p>
            <a:pPr lvl="1" eaLnBrk="1" hangingPunct="1"/>
            <a:r>
              <a:rPr lang="zh-CN" altLang="en-US"/>
              <a:t>唯一的方法是</a:t>
            </a:r>
            <a:r>
              <a:rPr lang="zh-CN" altLang="en-US" b="1">
                <a:solidFill>
                  <a:srgbClr val="0070C0"/>
                </a:solidFill>
              </a:rPr>
              <a:t>让用户测试设计原型</a:t>
            </a:r>
            <a:r>
              <a:rPr lang="zh-CN" altLang="en-US"/>
              <a:t>，对设计决策的可用性作出评估</a:t>
            </a:r>
          </a:p>
          <a:p>
            <a:pPr eaLnBrk="1" hangingPunct="1"/>
            <a:r>
              <a:rPr lang="zh-CN" altLang="en-US"/>
              <a:t>原型设计不仅是技术问题，且</a:t>
            </a:r>
            <a:r>
              <a:rPr lang="zh-CN" altLang="en-US" b="1">
                <a:solidFill>
                  <a:srgbClr val="0070C0"/>
                </a:solidFill>
              </a:rPr>
              <a:t>主要取决于使用上下文</a:t>
            </a:r>
          </a:p>
          <a:p>
            <a:pPr lvl="1" eaLnBrk="1" hangingPunct="1"/>
            <a:r>
              <a:rPr lang="zh-CN" altLang="en-US"/>
              <a:t>在第</a:t>
            </a:r>
            <a:r>
              <a:rPr lang="en-US" altLang="zh-CN"/>
              <a:t>3</a:t>
            </a:r>
            <a:r>
              <a:rPr lang="zh-CN" altLang="en-US"/>
              <a:t>、</a:t>
            </a:r>
            <a:r>
              <a:rPr lang="en-US" altLang="zh-CN"/>
              <a:t>4</a:t>
            </a:r>
            <a:r>
              <a:rPr lang="zh-CN" altLang="en-US"/>
              <a:t>、</a:t>
            </a:r>
            <a:r>
              <a:rPr lang="en-US" altLang="zh-CN"/>
              <a:t>5</a:t>
            </a:r>
            <a:r>
              <a:rPr lang="zh-CN" altLang="en-US"/>
              <a:t>及</a:t>
            </a:r>
            <a:r>
              <a:rPr lang="en-US" altLang="zh-CN"/>
              <a:t>8</a:t>
            </a:r>
            <a:r>
              <a:rPr lang="zh-CN" altLang="en-US"/>
              <a:t>章将引入作出</a:t>
            </a:r>
            <a:r>
              <a:rPr lang="zh-CN" altLang="en-US">
                <a:solidFill>
                  <a:srgbClr val="0070C0"/>
                </a:solidFill>
              </a:rPr>
              <a:t>设计决策的背景知识和原理</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灯片编号占位符 3">
            <a:extLst>
              <a:ext uri="{FF2B5EF4-FFF2-40B4-BE49-F238E27FC236}">
                <a16:creationId xmlns:a16="http://schemas.microsoft.com/office/drawing/2014/main" id="{788D3117-2498-0979-4E42-77691F07672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1E3212FA-909B-4550-A7A6-B82B73A48ED4}" type="slidenum">
              <a:rPr lang="en-US" altLang="zh-CN" sz="1800" b="0"/>
              <a:pPr/>
              <a:t>75</a:t>
            </a:fld>
            <a:endParaRPr lang="en-US" altLang="zh-CN" sz="1800" b="0"/>
          </a:p>
        </p:txBody>
      </p:sp>
      <p:sp>
        <p:nvSpPr>
          <p:cNvPr id="86018" name="Rectangle 2">
            <a:extLst>
              <a:ext uri="{FF2B5EF4-FFF2-40B4-BE49-F238E27FC236}">
                <a16:creationId xmlns:a16="http://schemas.microsoft.com/office/drawing/2014/main" id="{F5C98039-95FD-C706-A098-7E5789B595A6}"/>
              </a:ext>
            </a:extLst>
          </p:cNvPr>
          <p:cNvSpPr>
            <a:spLocks noGrp="1" noChangeArrowheads="1"/>
          </p:cNvSpPr>
          <p:nvPr>
            <p:ph type="title"/>
          </p:nvPr>
        </p:nvSpPr>
        <p:spPr/>
        <p:txBody>
          <a:bodyPr/>
          <a:lstStyle/>
          <a:p>
            <a:pPr eaLnBrk="1" hangingPunct="1"/>
            <a:r>
              <a:rPr lang="zh-CN" altLang="en-US"/>
              <a:t>小结</a:t>
            </a:r>
          </a:p>
        </p:txBody>
      </p:sp>
      <p:sp>
        <p:nvSpPr>
          <p:cNvPr id="86019" name="Rectangle 3">
            <a:extLst>
              <a:ext uri="{FF2B5EF4-FFF2-40B4-BE49-F238E27FC236}">
                <a16:creationId xmlns:a16="http://schemas.microsoft.com/office/drawing/2014/main" id="{07C3D16C-00AB-43A4-0999-F23C4DBC6715}"/>
              </a:ext>
            </a:extLst>
          </p:cNvPr>
          <p:cNvSpPr>
            <a:spLocks noGrp="1" noChangeArrowheads="1"/>
          </p:cNvSpPr>
          <p:nvPr>
            <p:ph idx="1"/>
          </p:nvPr>
        </p:nvSpPr>
        <p:spPr>
          <a:xfrm>
            <a:off x="685800" y="1066800"/>
            <a:ext cx="7772400" cy="4594225"/>
          </a:xfrm>
        </p:spPr>
        <p:txBody>
          <a:bodyPr/>
          <a:lstStyle/>
          <a:p>
            <a:pPr eaLnBrk="1" hangingPunct="1"/>
            <a:r>
              <a:rPr lang="zh-CN" altLang="en-US"/>
              <a:t>本章要点</a:t>
            </a:r>
          </a:p>
          <a:p>
            <a:pPr lvl="1" eaLnBrk="1" hangingPunct="1"/>
            <a:r>
              <a:rPr lang="zh-CN" altLang="en-US"/>
              <a:t>应理解问题空间，明确自己在做什么，为何，如何有效支持用户</a:t>
            </a:r>
          </a:p>
          <a:p>
            <a:pPr lvl="1" eaLnBrk="1" hangingPunct="1"/>
            <a:r>
              <a:rPr lang="zh-CN" altLang="en-US"/>
              <a:t>开发概念模型是交互设计的基础</a:t>
            </a:r>
          </a:p>
          <a:p>
            <a:pPr lvl="1" eaLnBrk="1" hangingPunct="1"/>
            <a:r>
              <a:rPr lang="zh-CN" altLang="en-US"/>
              <a:t>根据不同的用户活动和目标，概念模型可有多种类型</a:t>
            </a:r>
          </a:p>
          <a:p>
            <a:pPr lvl="1" eaLnBrk="1" hangingPunct="1"/>
            <a:r>
              <a:rPr lang="zh-CN" altLang="en-US"/>
              <a:t>交互方式有助于决策应采用何种概念模型</a:t>
            </a:r>
          </a:p>
          <a:p>
            <a:pPr lvl="1" eaLnBrk="1" hangingPunct="1"/>
            <a:r>
              <a:rPr lang="zh-CN" altLang="en-US"/>
              <a:t>交互模式指特定类型的界面，应在选择了概念模型后确定</a:t>
            </a:r>
          </a:p>
          <a:p>
            <a:pPr lvl="1" eaLnBrk="1" hangingPunct="1"/>
            <a:r>
              <a:rPr lang="zh-CN" altLang="en-US"/>
              <a:t>必须在物理设计开始前，做出有关概念设计的决策</a:t>
            </a:r>
          </a:p>
          <a:p>
            <a:pPr lvl="1" eaLnBrk="1" hangingPunct="1"/>
            <a:r>
              <a:rPr lang="zh-CN" altLang="en-US"/>
              <a:t>界面隐喻通常作为概念模型的一部分</a:t>
            </a:r>
          </a:p>
          <a:p>
            <a:pPr lvl="1" eaLnBrk="1" hangingPunct="1"/>
            <a:r>
              <a:rPr lang="zh-CN" altLang="en-US"/>
              <a:t>许多交互式系统基于混合式的概念模型，这类模型能够提供更大的灵活性，但会增加学习的难度</a:t>
            </a:r>
          </a:p>
          <a:p>
            <a:pPr lvl="1" eaLnBrk="1" hangingPunct="1"/>
            <a:r>
              <a:rPr lang="zh-CN" altLang="en-US"/>
              <a:t>通用的交互范型为如何设计概念模型提供了具体的指导</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3">
            <a:extLst>
              <a:ext uri="{FF2B5EF4-FFF2-40B4-BE49-F238E27FC236}">
                <a16:creationId xmlns:a16="http://schemas.microsoft.com/office/drawing/2014/main" id="{C56272BA-1495-251E-DCCB-363A137B164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7F51F2EB-C6B1-4B54-B780-44B847FE1C46}" type="slidenum">
              <a:rPr lang="en-US" altLang="zh-CN" sz="1800" b="0"/>
              <a:pPr/>
              <a:t>8</a:t>
            </a:fld>
            <a:endParaRPr lang="en-US" altLang="zh-CN" sz="1800" b="0"/>
          </a:p>
        </p:txBody>
      </p:sp>
      <p:sp>
        <p:nvSpPr>
          <p:cNvPr id="16386" name="Rectangle 2">
            <a:extLst>
              <a:ext uri="{FF2B5EF4-FFF2-40B4-BE49-F238E27FC236}">
                <a16:creationId xmlns:a16="http://schemas.microsoft.com/office/drawing/2014/main" id="{7271799E-7F98-C762-95E5-B70B6C89C463}"/>
              </a:ext>
            </a:extLst>
          </p:cNvPr>
          <p:cNvSpPr>
            <a:spLocks noGrp="1" noChangeArrowheads="1"/>
          </p:cNvSpPr>
          <p:nvPr>
            <p:ph type="title"/>
          </p:nvPr>
        </p:nvSpPr>
        <p:spPr/>
        <p:txBody>
          <a:bodyPr/>
          <a:lstStyle/>
          <a:p>
            <a:pPr eaLnBrk="1" hangingPunct="1"/>
            <a:r>
              <a:rPr lang="en-US" altLang="zh-CN"/>
              <a:t>2.2 </a:t>
            </a:r>
            <a:r>
              <a:rPr lang="zh-CN" altLang="en-US"/>
              <a:t>理解问题空间</a:t>
            </a:r>
          </a:p>
        </p:txBody>
      </p:sp>
      <p:sp>
        <p:nvSpPr>
          <p:cNvPr id="307203" name="Rectangle 3">
            <a:extLst>
              <a:ext uri="{FF2B5EF4-FFF2-40B4-BE49-F238E27FC236}">
                <a16:creationId xmlns:a16="http://schemas.microsoft.com/office/drawing/2014/main" id="{12CAAA64-6DE9-C44F-F213-24513410FC38}"/>
              </a:ext>
            </a:extLst>
          </p:cNvPr>
          <p:cNvSpPr>
            <a:spLocks noGrp="1" noChangeArrowheads="1"/>
          </p:cNvSpPr>
          <p:nvPr>
            <p:ph idx="1"/>
          </p:nvPr>
        </p:nvSpPr>
        <p:spPr>
          <a:xfrm>
            <a:off x="539750" y="1066800"/>
            <a:ext cx="8135938" cy="4419600"/>
          </a:xfrm>
        </p:spPr>
        <p:txBody>
          <a:bodyPr/>
          <a:lstStyle/>
          <a:p>
            <a:pPr eaLnBrk="1" hangingPunct="1"/>
            <a:r>
              <a:rPr lang="zh-CN" altLang="en-US" dirty="0"/>
              <a:t>交互设计中，人们往往</a:t>
            </a:r>
            <a:r>
              <a:rPr lang="zh-CN" altLang="en-US" b="1" dirty="0">
                <a:solidFill>
                  <a:srgbClr val="C00000"/>
                </a:solidFill>
              </a:rPr>
              <a:t>忽视用户需要解决的问题</a:t>
            </a:r>
            <a:r>
              <a:rPr lang="zh-CN" altLang="en-US" dirty="0"/>
              <a:t>是什么</a:t>
            </a:r>
          </a:p>
          <a:p>
            <a:pPr lvl="1" eaLnBrk="1" hangingPunct="1"/>
            <a:r>
              <a:rPr lang="zh-CN" altLang="en-US" dirty="0"/>
              <a:t>只是根据某些表面现象考虑使用什么技术来进行设计</a:t>
            </a:r>
          </a:p>
          <a:p>
            <a:pPr lvl="1" eaLnBrk="1" hangingPunct="1"/>
            <a:r>
              <a:rPr lang="zh-CN" altLang="en-US" dirty="0"/>
              <a:t>风险是可能</a:t>
            </a:r>
            <a:r>
              <a:rPr lang="zh-CN" altLang="en-US" b="1" dirty="0">
                <a:solidFill>
                  <a:srgbClr val="C00000"/>
                </a:solidFill>
              </a:rPr>
              <a:t>忽略某些关键的可用性目标</a:t>
            </a:r>
            <a:r>
              <a:rPr lang="zh-CN" altLang="en-US" dirty="0"/>
              <a:t>和用户的需要</a:t>
            </a:r>
          </a:p>
          <a:p>
            <a:pPr lvl="1" eaLnBrk="1" hangingPunct="1"/>
            <a:r>
              <a:rPr lang="zh-CN" altLang="en-US" dirty="0"/>
              <a:t>例如：为司机提供更好的驾驶导引和路况信息</a:t>
            </a:r>
          </a:p>
          <a:p>
            <a:pPr lvl="2" eaLnBrk="1" hangingPunct="1"/>
            <a:r>
              <a:rPr lang="zh-CN" altLang="en-US" dirty="0"/>
              <a:t>如果首先考虑问题求解，可能会采用</a:t>
            </a:r>
            <a:r>
              <a:rPr lang="zh-CN" altLang="en-US" u="sng" dirty="0"/>
              <a:t>增强现实</a:t>
            </a:r>
            <a:r>
              <a:rPr lang="zh-CN" altLang="en-US" dirty="0"/>
              <a:t>（</a:t>
            </a:r>
            <a:r>
              <a:rPr lang="en-US" altLang="zh-CN" dirty="0"/>
              <a:t>Augmented Reality</a:t>
            </a:r>
            <a:r>
              <a:rPr lang="zh-CN" altLang="en-US" dirty="0"/>
              <a:t>，</a:t>
            </a:r>
            <a:r>
              <a:rPr lang="en-US" altLang="zh-CN" dirty="0"/>
              <a:t>AR)</a:t>
            </a:r>
          </a:p>
          <a:p>
            <a:pPr lvl="2" eaLnBrk="1" hangingPunct="1">
              <a:buFont typeface="Wingdings" panose="05000000000000000000" pitchFamily="2" charset="2"/>
              <a:buNone/>
            </a:pPr>
            <a:endParaRPr lang="en-US" altLang="zh-CN" dirty="0"/>
          </a:p>
          <a:p>
            <a:pPr lvl="2" eaLnBrk="1" hangingPunct="1"/>
            <a:r>
              <a:rPr lang="zh-CN" altLang="en-US" dirty="0"/>
              <a:t>不适合驾驶的场合</a:t>
            </a:r>
          </a:p>
          <a:p>
            <a:pPr lvl="1" eaLnBrk="1" hangingPunct="1"/>
            <a:r>
              <a:rPr lang="zh-CN" altLang="en-US" b="1" dirty="0">
                <a:solidFill>
                  <a:srgbClr val="C00000"/>
                </a:solidFill>
              </a:rPr>
              <a:t>任何技术都有其适用的问题范围</a:t>
            </a:r>
            <a:r>
              <a:rPr lang="zh-CN" altLang="en-US" dirty="0"/>
              <a:t>，如何选择取决于</a:t>
            </a:r>
            <a:r>
              <a:rPr lang="zh-CN" altLang="en-US" b="1" dirty="0">
                <a:solidFill>
                  <a:srgbClr val="C00000"/>
                </a:solidFill>
              </a:rPr>
              <a:t>问题</a:t>
            </a:r>
            <a:r>
              <a:rPr lang="zh-CN" altLang="en-US" dirty="0"/>
              <a:t>（要理解问题）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7203">
                                            <p:txEl>
                                              <p:pRg st="4" end="4"/>
                                            </p:txEl>
                                          </p:spTgt>
                                        </p:tgtEl>
                                        <p:attrNameLst>
                                          <p:attrName>style.visibility</p:attrName>
                                        </p:attrNameLst>
                                      </p:cBhvr>
                                      <p:to>
                                        <p:strVal val="visible"/>
                                      </p:to>
                                    </p:set>
                                    <p:animEffect transition="in" filter="blinds(horizontal)">
                                      <p:cBhvr>
                                        <p:cTn id="7" dur="500"/>
                                        <p:tgtEl>
                                          <p:spTgt spid="307203">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7203">
                                            <p:txEl>
                                              <p:pRg st="6" end="6"/>
                                            </p:txEl>
                                          </p:spTgt>
                                        </p:tgtEl>
                                        <p:attrNameLst>
                                          <p:attrName>style.visibility</p:attrName>
                                        </p:attrNameLst>
                                      </p:cBhvr>
                                      <p:to>
                                        <p:strVal val="visible"/>
                                      </p:to>
                                    </p:set>
                                    <p:animEffect transition="in" filter="blinds(horizontal)">
                                      <p:cBhvr>
                                        <p:cTn id="12" dur="500"/>
                                        <p:tgtEl>
                                          <p:spTgt spid="307203">
                                            <p:txEl>
                                              <p:pRg st="6" end="6"/>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7203">
                                            <p:txEl>
                                              <p:pRg st="7" end="7"/>
                                            </p:txEl>
                                          </p:spTgt>
                                        </p:tgtEl>
                                        <p:attrNameLst>
                                          <p:attrName>style.visibility</p:attrName>
                                        </p:attrNameLst>
                                      </p:cBhvr>
                                      <p:to>
                                        <p:strVal val="visible"/>
                                      </p:to>
                                    </p:set>
                                    <p:animEffect transition="in" filter="blinds(horizontal)">
                                      <p:cBhvr>
                                        <p:cTn id="17" dur="500"/>
                                        <p:tgtEl>
                                          <p:spTgt spid="3072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灯片编号占位符 3">
            <a:extLst>
              <a:ext uri="{FF2B5EF4-FFF2-40B4-BE49-F238E27FC236}">
                <a16:creationId xmlns:a16="http://schemas.microsoft.com/office/drawing/2014/main" id="{F2795764-DEC5-D59A-4C48-51105B8CDC2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SimSun" panose="02010600030101010101" pitchFamily="2" charset="-122"/>
              </a:defRPr>
            </a:lvl1pPr>
            <a:lvl2pPr>
              <a:defRPr sz="2400" b="1">
                <a:solidFill>
                  <a:schemeClr val="tx1"/>
                </a:solidFill>
                <a:latin typeface="Times New Roman" panose="02020603050405020304" pitchFamily="18" charset="0"/>
                <a:ea typeface="SimSun" panose="02010600030101010101" pitchFamily="2" charset="-122"/>
              </a:defRPr>
            </a:lvl2pPr>
            <a:lvl3pPr>
              <a:defRPr sz="2400" b="1">
                <a:solidFill>
                  <a:schemeClr val="tx1"/>
                </a:solidFill>
                <a:latin typeface="Times New Roman" panose="02020603050405020304" pitchFamily="18" charset="0"/>
                <a:ea typeface="SimSun" panose="02010600030101010101" pitchFamily="2" charset="-122"/>
              </a:defRPr>
            </a:lvl3pPr>
            <a:lvl4pPr>
              <a:defRPr sz="2400" b="1">
                <a:solidFill>
                  <a:schemeClr val="tx1"/>
                </a:solidFill>
                <a:latin typeface="Times New Roman" panose="02020603050405020304" pitchFamily="18" charset="0"/>
                <a:ea typeface="SimSun" panose="02010600030101010101" pitchFamily="2" charset="-122"/>
              </a:defRPr>
            </a:lvl4pPr>
            <a:lvl5pPr>
              <a:defRPr sz="2400" b="1">
                <a:solidFill>
                  <a:schemeClr val="tx1"/>
                </a:solidFill>
                <a:latin typeface="Times New Roman" panose="02020603050405020304" pitchFamily="18" charset="0"/>
                <a:ea typeface="SimSun"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SimSun" panose="02010600030101010101" pitchFamily="2" charset="-122"/>
              </a:defRPr>
            </a:lvl9pPr>
          </a:lstStyle>
          <a:p>
            <a:fld id="{CF9AF13B-403B-4D69-8136-2CF50C9BCBE4}" type="slidenum">
              <a:rPr lang="en-US" altLang="zh-CN" sz="1800" b="0"/>
              <a:pPr/>
              <a:t>9</a:t>
            </a:fld>
            <a:endParaRPr lang="en-US" altLang="zh-CN" sz="1800" b="0"/>
          </a:p>
        </p:txBody>
      </p:sp>
      <p:sp>
        <p:nvSpPr>
          <p:cNvPr id="17410" name="Rectangle 2">
            <a:extLst>
              <a:ext uri="{FF2B5EF4-FFF2-40B4-BE49-F238E27FC236}">
                <a16:creationId xmlns:a16="http://schemas.microsoft.com/office/drawing/2014/main" id="{FF78CC0B-2F1A-1DA1-B2D3-7EAE125ECACF}"/>
              </a:ext>
            </a:extLst>
          </p:cNvPr>
          <p:cNvSpPr>
            <a:spLocks noGrp="1" noChangeArrowheads="1"/>
          </p:cNvSpPr>
          <p:nvPr>
            <p:ph type="title"/>
          </p:nvPr>
        </p:nvSpPr>
        <p:spPr/>
        <p:txBody>
          <a:bodyPr/>
          <a:lstStyle/>
          <a:p>
            <a:pPr eaLnBrk="1" hangingPunct="1"/>
            <a:r>
              <a:rPr lang="en-US" altLang="zh-CN"/>
              <a:t>2.2 </a:t>
            </a:r>
            <a:r>
              <a:rPr lang="zh-CN" altLang="en-US"/>
              <a:t>理解问题空间</a:t>
            </a:r>
          </a:p>
        </p:txBody>
      </p:sp>
      <p:sp>
        <p:nvSpPr>
          <p:cNvPr id="17411" name="Rectangle 3">
            <a:extLst>
              <a:ext uri="{FF2B5EF4-FFF2-40B4-BE49-F238E27FC236}">
                <a16:creationId xmlns:a16="http://schemas.microsoft.com/office/drawing/2014/main" id="{21B85E86-730E-744D-7F9E-126040506A11}"/>
              </a:ext>
            </a:extLst>
          </p:cNvPr>
          <p:cNvSpPr>
            <a:spLocks noGrp="1" noChangeArrowheads="1"/>
          </p:cNvSpPr>
          <p:nvPr>
            <p:ph idx="1"/>
          </p:nvPr>
        </p:nvSpPr>
        <p:spPr>
          <a:xfrm>
            <a:off x="685800" y="1066800"/>
            <a:ext cx="7772400" cy="4738688"/>
          </a:xfrm>
        </p:spPr>
        <p:txBody>
          <a:bodyPr/>
          <a:lstStyle/>
          <a:p>
            <a:pPr eaLnBrk="1" hangingPunct="1"/>
            <a:r>
              <a:rPr lang="zh-CN" altLang="en-US"/>
              <a:t>对于许多现实问题（如</a:t>
            </a:r>
            <a:r>
              <a:rPr lang="zh-CN" altLang="en-US" b="1">
                <a:solidFill>
                  <a:srgbClr val="C00000"/>
                </a:solidFill>
              </a:rPr>
              <a:t>设计问题</a:t>
            </a:r>
            <a:r>
              <a:rPr lang="zh-CN" altLang="en-US"/>
              <a:t>）</a:t>
            </a:r>
          </a:p>
          <a:p>
            <a:pPr lvl="1" eaLnBrk="1" hangingPunct="1"/>
            <a:r>
              <a:rPr lang="zh-CN" altLang="en-US"/>
              <a:t>难以定义问题求解的目标</a:t>
            </a:r>
            <a:endParaRPr lang="en-US" altLang="zh-CN"/>
          </a:p>
          <a:p>
            <a:pPr lvl="1" eaLnBrk="1" hangingPunct="1">
              <a:buFontTx/>
              <a:buNone/>
            </a:pPr>
            <a:endParaRPr lang="zh-CN" altLang="en-US"/>
          </a:p>
          <a:p>
            <a:pPr lvl="1" eaLnBrk="1" hangingPunct="1"/>
            <a:r>
              <a:rPr lang="zh-CN" altLang="en-US"/>
              <a:t>解决此类问题的有效措施是采用</a:t>
            </a:r>
            <a:r>
              <a:rPr lang="zh-CN" altLang="en-US" b="1">
                <a:solidFill>
                  <a:srgbClr val="C00000"/>
                </a:solidFill>
              </a:rPr>
              <a:t>概念化</a:t>
            </a:r>
            <a:r>
              <a:rPr lang="zh-CN" altLang="en-US"/>
              <a:t>和</a:t>
            </a:r>
            <a:r>
              <a:rPr lang="zh-CN" altLang="en-US" b="1">
                <a:solidFill>
                  <a:srgbClr val="C00000"/>
                </a:solidFill>
              </a:rPr>
              <a:t>迭代</a:t>
            </a:r>
          </a:p>
          <a:p>
            <a:pPr lvl="2" eaLnBrk="1" hangingPunct="1"/>
            <a:r>
              <a:rPr lang="zh-CN" altLang="en-US">
                <a:solidFill>
                  <a:srgbClr val="0070C0"/>
                </a:solidFill>
              </a:rPr>
              <a:t>概念化已知的问题特征和已知的设计知识帮助定义目标</a:t>
            </a:r>
            <a:endParaRPr lang="en-US" altLang="zh-CN">
              <a:solidFill>
                <a:srgbClr val="0070C0"/>
              </a:solidFill>
            </a:endParaRPr>
          </a:p>
          <a:p>
            <a:pPr lvl="2" eaLnBrk="1" hangingPunct="1">
              <a:buFont typeface="Wingdings" panose="05000000000000000000" pitchFamily="2" charset="2"/>
              <a:buNone/>
            </a:pPr>
            <a:endParaRPr lang="zh-CN" altLang="en-US"/>
          </a:p>
          <a:p>
            <a:pPr lvl="3" eaLnBrk="1" hangingPunct="1">
              <a:lnSpc>
                <a:spcPct val="120000"/>
              </a:lnSpc>
            </a:pPr>
            <a:r>
              <a:rPr lang="zh-CN" altLang="en-US"/>
              <a:t>例如：分析现有的驾驶指引方法的问题帮助发现关键可用性问题是使司机能集中于驾驶，因此可采用语音提示</a:t>
            </a:r>
          </a:p>
        </p:txBody>
      </p:sp>
    </p:spTree>
  </p:cSld>
  <p:clrMapOvr>
    <a:masterClrMapping/>
  </p:clrMapOvr>
</p:sld>
</file>

<file path=ppt/theme/theme1.xml><?xml version="1.0" encoding="utf-8"?>
<a:theme xmlns:a="http://schemas.openxmlformats.org/drawingml/2006/main" name="hua-tutorial-ch">
  <a:themeElements>
    <a:clrScheme name="hua-tutorial-ch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hua-tutorial-ch">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hua-tutorial-ch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ua-tutorial-ch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ua-tutorial-ch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ua-tutorial-ch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ua-tutorial-ch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ua-tutorial-ch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ua-tutorial-ch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hua-tutorial-ch</Template>
  <TotalTime>152</TotalTime>
  <Words>7109</Words>
  <Application>Microsoft Office PowerPoint</Application>
  <PresentationFormat>On-screen Show (4:3)</PresentationFormat>
  <Paragraphs>779</Paragraphs>
  <Slides>75</Slides>
  <Notes>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75</vt:i4>
      </vt:variant>
    </vt:vector>
  </HeadingPairs>
  <TitlesOfParts>
    <vt:vector size="87" baseType="lpstr">
      <vt:lpstr>楷体_GB2312</vt:lpstr>
      <vt:lpstr>SimSun</vt:lpstr>
      <vt:lpstr>华文行楷</vt:lpstr>
      <vt:lpstr>华文行楷</vt:lpstr>
      <vt:lpstr>STXinwei</vt:lpstr>
      <vt:lpstr>Arial</vt:lpstr>
      <vt:lpstr>Times New Roman</vt:lpstr>
      <vt:lpstr>Verdana</vt:lpstr>
      <vt:lpstr>Wingdings</vt:lpstr>
      <vt:lpstr>hua-tutorial-ch</vt:lpstr>
      <vt:lpstr>Microsoft Word 97 - 2003 Document</vt:lpstr>
      <vt:lpstr>Visio.Drawing.11</vt:lpstr>
      <vt:lpstr>交互设计—超越人机交互           第 2 章 理解与概念化交互</vt:lpstr>
      <vt:lpstr>第 2 章 理解与概念化交互</vt:lpstr>
      <vt:lpstr>2.1 引言</vt:lpstr>
      <vt:lpstr>2.1 引言</vt:lpstr>
      <vt:lpstr>2.2 理解问题空间</vt:lpstr>
      <vt:lpstr>2.2 理解问题空间</vt:lpstr>
      <vt:lpstr>2.2 理解问题空间</vt:lpstr>
      <vt:lpstr>2.2 理解问题空间</vt:lpstr>
      <vt:lpstr>2.2 理解问题空间</vt:lpstr>
      <vt:lpstr>2.2 理解问题空间</vt:lpstr>
      <vt:lpstr>2.2 理解问题空间</vt:lpstr>
      <vt:lpstr>2.2 理解问题空间</vt:lpstr>
      <vt:lpstr>2.2 理解问题空间</vt:lpstr>
      <vt:lpstr>2.2 理解问题空间</vt:lpstr>
      <vt:lpstr>2.3 概念模型</vt:lpstr>
      <vt:lpstr>2.3 概念模型</vt:lpstr>
      <vt:lpstr>PowerPoint Presentation</vt:lpstr>
      <vt:lpstr>2.3 概念模型</vt:lpstr>
      <vt:lpstr>2.3 概念模型</vt:lpstr>
      <vt:lpstr>2.3 概念模型</vt:lpstr>
      <vt:lpstr>PowerPoint Presentation</vt:lpstr>
      <vt:lpstr>2.3 概念模型</vt:lpstr>
      <vt:lpstr>2.3.1 基于活动的模型</vt:lpstr>
      <vt:lpstr>2.3.1 基于活动的模型</vt:lpstr>
      <vt:lpstr>2.3.1 基于活动的模型</vt:lpstr>
      <vt:lpstr>2.3.1 基于活动的模型</vt:lpstr>
      <vt:lpstr>2.3.1 基于活动的模型</vt:lpstr>
      <vt:lpstr>2.3.1 基于活动的模型</vt:lpstr>
      <vt:lpstr>2.3.1 基于活动的模型</vt:lpstr>
      <vt:lpstr>2.3.1 基于活动的模型</vt:lpstr>
      <vt:lpstr>2.3.1 基于活动的模型</vt:lpstr>
      <vt:lpstr>2.3.1 基于活动的模型</vt:lpstr>
      <vt:lpstr>2.3.1 基于活动的模型</vt:lpstr>
      <vt:lpstr>2.3.1 基于活动的模型</vt:lpstr>
      <vt:lpstr>2.3.1 基于活动的模型</vt:lpstr>
      <vt:lpstr>2.3.1 基于活动的模型</vt:lpstr>
      <vt:lpstr>2.3.1 基于活动的模型</vt:lpstr>
      <vt:lpstr>2.3.1 基于活动的模型</vt:lpstr>
      <vt:lpstr>PowerPoint Presentation</vt:lpstr>
      <vt:lpstr>2.3.2 基于对象的概念模型</vt:lpstr>
      <vt:lpstr>2.3.2 基于对象的概念模型</vt:lpstr>
      <vt:lpstr>PowerPoint Presentation</vt:lpstr>
      <vt:lpstr>2.3.2 基于对象的概念模型</vt:lpstr>
      <vt:lpstr>2.3.3 概念模型的应用</vt:lpstr>
      <vt:lpstr>2.3.3 概念模型的应用</vt:lpstr>
      <vt:lpstr>2.3.3 概念模型的应用</vt:lpstr>
      <vt:lpstr>PowerPoint Presentation</vt:lpstr>
      <vt:lpstr>2.4 界面隐喻（interface metaphor）</vt:lpstr>
      <vt:lpstr>2.4 界面隐喻（interface metaphor）</vt:lpstr>
      <vt:lpstr>2.4 界面隐喻（interface metaphor）</vt:lpstr>
      <vt:lpstr>2.4 界面隐喻（interface metaphor）</vt:lpstr>
      <vt:lpstr>2.4 界面隐喻（interface metaphor）</vt:lpstr>
      <vt:lpstr>2.4 界面隐喻（interface metaphor）</vt:lpstr>
      <vt:lpstr>2.4 界面隐喻（interface metaphor）</vt:lpstr>
      <vt:lpstr>2.4 界面隐喻（interface metaphor）</vt:lpstr>
      <vt:lpstr>2.4 界面隐喻（interface metaphor）</vt:lpstr>
      <vt:lpstr>2.5 交互范型（interaction paradigm）</vt:lpstr>
      <vt:lpstr>2.5 交互范型（interaction paradigm）</vt:lpstr>
      <vt:lpstr>2.5 交互范型（interaction paradigm）</vt:lpstr>
      <vt:lpstr>2.5 交互范型（interaction paradigm）</vt:lpstr>
      <vt:lpstr>2.5 交互范型（interaction paradigm）</vt:lpstr>
      <vt:lpstr>2.5 交互范型（interaction paradigm）</vt:lpstr>
      <vt:lpstr>2.5 交互范型（interaction paradigm）</vt:lpstr>
      <vt:lpstr>2.5 交互范型（interaction paradigm）</vt:lpstr>
      <vt:lpstr>2.5 交互范型（interaction paradigm）</vt:lpstr>
      <vt:lpstr>2.5 交互范型（interaction paradigm）</vt:lpstr>
      <vt:lpstr>2.5 交互范型（interaction paradigm）</vt:lpstr>
      <vt:lpstr>2.5 交互范型（interaction paradigm）</vt:lpstr>
      <vt:lpstr>2.6 从概念模型到实际设计</vt:lpstr>
      <vt:lpstr>2.6 从概念模型到实际设计</vt:lpstr>
      <vt:lpstr>2.6 从概念模型到实际设计</vt:lpstr>
      <vt:lpstr>2.6 从概念模型到实际设计</vt:lpstr>
      <vt:lpstr>2.6 从概念模型到实际设计</vt:lpstr>
      <vt:lpstr>2.6 从概念模型到实际设计</vt:lpstr>
      <vt:lpstr>小结</vt:lpstr>
    </vt:vector>
  </TitlesOfParts>
  <Company>Hua House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Qingyi Hua</dc:creator>
  <cp:lastModifiedBy>X.T. Sun</cp:lastModifiedBy>
  <cp:revision>273</cp:revision>
  <dcterms:created xsi:type="dcterms:W3CDTF">2007-07-28T02:17:48Z</dcterms:created>
  <dcterms:modified xsi:type="dcterms:W3CDTF">2024-03-19T07:44:27Z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